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2"/>
  </p:notesMasterIdLst>
  <p:handoutMasterIdLst>
    <p:handoutMasterId r:id="rId23"/>
  </p:handoutMasterIdLst>
  <p:sldIdLst>
    <p:sldId id="294" r:id="rId3"/>
    <p:sldId id="289" r:id="rId4"/>
    <p:sldId id="295" r:id="rId5"/>
    <p:sldId id="293" r:id="rId6"/>
    <p:sldId id="297" r:id="rId7"/>
    <p:sldId id="285" r:id="rId8"/>
    <p:sldId id="282" r:id="rId9"/>
    <p:sldId id="284" r:id="rId10"/>
    <p:sldId id="286" r:id="rId11"/>
    <p:sldId id="298" r:id="rId12"/>
    <p:sldId id="299" r:id="rId13"/>
    <p:sldId id="270" r:id="rId14"/>
    <p:sldId id="301" r:id="rId15"/>
    <p:sldId id="303" r:id="rId16"/>
    <p:sldId id="290" r:id="rId17"/>
    <p:sldId id="266" r:id="rId18"/>
    <p:sldId id="288" r:id="rId19"/>
    <p:sldId id="304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4" autoAdjust="0"/>
    <p:restoredTop sz="94660"/>
  </p:normalViewPr>
  <p:slideViewPr>
    <p:cSldViewPr snapToGrid="0">
      <p:cViewPr varScale="1">
        <p:scale>
          <a:sx n="51" d="100"/>
          <a:sy n="51" d="100"/>
        </p:scale>
        <p:origin x="-840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23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F4BEB9-9777-4F5B-A0FE-2E7BF08E9ED7}" type="doc">
      <dgm:prSet loTypeId="urn:microsoft.com/office/officeart/2005/8/layout/hierarchy6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10E90C-5302-4F98-AD29-239524FDDBA6}">
      <dgm:prSet phldrT="[Текст]" custT="1"/>
      <dgm:spPr/>
      <dgm:t>
        <a:bodyPr/>
        <a:lstStyle/>
        <a:p>
          <a:r>
            <a:rPr lang="ru-RU" sz="3600" b="1" dirty="0" smtClean="0"/>
            <a:t>Если речевое развитие дошкольников не соответствует возрастной норме</a:t>
          </a:r>
          <a:endParaRPr lang="ru-RU" sz="3600" b="1" dirty="0"/>
        </a:p>
      </dgm:t>
    </dgm:pt>
    <dgm:pt modelId="{5233DDF9-62C4-4D4E-BC5E-7ADE981388AB}" type="parTrans" cxnId="{D655C766-2F2D-4DEE-B016-8293F4A62E6D}">
      <dgm:prSet/>
      <dgm:spPr/>
      <dgm:t>
        <a:bodyPr/>
        <a:lstStyle/>
        <a:p>
          <a:endParaRPr lang="ru-RU"/>
        </a:p>
      </dgm:t>
    </dgm:pt>
    <dgm:pt modelId="{933984DE-6E12-47BD-ADD0-E48A58957FFC}" type="sibTrans" cxnId="{D655C766-2F2D-4DEE-B016-8293F4A62E6D}">
      <dgm:prSet/>
      <dgm:spPr/>
      <dgm:t>
        <a:bodyPr/>
        <a:lstStyle/>
        <a:p>
          <a:endParaRPr lang="ru-RU"/>
        </a:p>
      </dgm:t>
    </dgm:pt>
    <dgm:pt modelId="{641EF205-13F0-4A15-AA42-E92C216EDA1E}" type="asst">
      <dgm:prSet phldrT="[Текст]" custT="1"/>
      <dgm:spPr/>
      <dgm:t>
        <a:bodyPr/>
        <a:lstStyle/>
        <a:p>
          <a:r>
            <a:rPr lang="ru-RU" sz="2400" b="1" dirty="0" smtClean="0"/>
            <a:t>Замедляется формирование высших уровней познавательной деятельности</a:t>
          </a:r>
          <a:endParaRPr lang="ru-RU" sz="2400" b="1" dirty="0"/>
        </a:p>
      </dgm:t>
    </dgm:pt>
    <dgm:pt modelId="{C47487E7-CFE0-40E0-8461-319E23B95AAE}" type="parTrans" cxnId="{37252E41-7F22-49A4-A352-E246C53CD9D6}">
      <dgm:prSet/>
      <dgm:spPr/>
      <dgm:t>
        <a:bodyPr/>
        <a:lstStyle/>
        <a:p>
          <a:endParaRPr lang="ru-RU"/>
        </a:p>
      </dgm:t>
    </dgm:pt>
    <dgm:pt modelId="{BC7AF1C9-4F84-4923-8D05-C0EA33A386DF}" type="sibTrans" cxnId="{37252E41-7F22-49A4-A352-E246C53CD9D6}">
      <dgm:prSet/>
      <dgm:spPr/>
      <dgm:t>
        <a:bodyPr/>
        <a:lstStyle/>
        <a:p>
          <a:endParaRPr lang="ru-RU"/>
        </a:p>
      </dgm:t>
    </dgm:pt>
    <dgm:pt modelId="{2CC1B43D-526E-49FA-9235-83C96A211DD7}">
      <dgm:prSet phldrT="[Текст]" custT="1"/>
      <dgm:spPr/>
      <dgm:t>
        <a:bodyPr/>
        <a:lstStyle/>
        <a:p>
          <a:r>
            <a:rPr lang="ru-RU" sz="2400" b="1" dirty="0" smtClean="0"/>
            <a:t>Появляются нарушения эмоционально-волевой сферы</a:t>
          </a:r>
          <a:endParaRPr lang="ru-RU" sz="2400" b="1" dirty="0"/>
        </a:p>
      </dgm:t>
    </dgm:pt>
    <dgm:pt modelId="{CC69FC0B-589B-493D-9DA3-7F862F4476AF}" type="parTrans" cxnId="{7C2A9D29-5DC8-4C5C-B0B4-B49FF4DBBC1A}">
      <dgm:prSet/>
      <dgm:spPr/>
      <dgm:t>
        <a:bodyPr/>
        <a:lstStyle/>
        <a:p>
          <a:endParaRPr lang="ru-RU"/>
        </a:p>
      </dgm:t>
    </dgm:pt>
    <dgm:pt modelId="{E9EDDF3A-579E-4DFE-95FF-A33D8DFEEECD}" type="sibTrans" cxnId="{7C2A9D29-5DC8-4C5C-B0B4-B49FF4DBBC1A}">
      <dgm:prSet/>
      <dgm:spPr/>
      <dgm:t>
        <a:bodyPr/>
        <a:lstStyle/>
        <a:p>
          <a:endParaRPr lang="ru-RU"/>
        </a:p>
      </dgm:t>
    </dgm:pt>
    <dgm:pt modelId="{35B45D19-0F09-4C38-A730-0FFFC7D210B2}">
      <dgm:prSet phldrT="[Текст]" custT="1"/>
      <dgm:spPr/>
      <dgm:t>
        <a:bodyPr/>
        <a:lstStyle/>
        <a:p>
          <a:r>
            <a:rPr lang="ru-RU" sz="2400" b="1" dirty="0" smtClean="0"/>
            <a:t>Отстаёт психическое развитие </a:t>
          </a:r>
          <a:endParaRPr lang="ru-RU" sz="2400" b="1" dirty="0"/>
        </a:p>
      </dgm:t>
    </dgm:pt>
    <dgm:pt modelId="{06D3E95F-53DD-414F-B64A-5A692F4FC783}" type="parTrans" cxnId="{177FB3CA-28B2-4158-B032-491160B91A61}">
      <dgm:prSet/>
      <dgm:spPr/>
      <dgm:t>
        <a:bodyPr/>
        <a:lstStyle/>
        <a:p>
          <a:endParaRPr lang="ru-RU"/>
        </a:p>
      </dgm:t>
    </dgm:pt>
    <dgm:pt modelId="{7AC78D59-7231-4DE4-BF01-98E77F649A0F}" type="sibTrans" cxnId="{177FB3CA-28B2-4158-B032-491160B91A61}">
      <dgm:prSet/>
      <dgm:spPr/>
      <dgm:t>
        <a:bodyPr/>
        <a:lstStyle/>
        <a:p>
          <a:endParaRPr lang="ru-RU"/>
        </a:p>
      </dgm:t>
    </dgm:pt>
    <dgm:pt modelId="{ECDCF3CE-E2D8-472F-9202-4CCC32AF2701}">
      <dgm:prSet phldrT="[Текст]" custT="1"/>
      <dgm:spPr/>
      <dgm:t>
        <a:bodyPr/>
        <a:lstStyle/>
        <a:p>
          <a:r>
            <a:rPr lang="ru-RU" sz="2400" b="1" dirty="0" smtClean="0"/>
            <a:t>Возникают трудности в усвоении навыков чтения и письма</a:t>
          </a:r>
          <a:endParaRPr lang="ru-RU" sz="2400" b="1" dirty="0"/>
        </a:p>
      </dgm:t>
    </dgm:pt>
    <dgm:pt modelId="{7B40BC5F-1E5F-407E-A96D-39716B6B7266}" type="parTrans" cxnId="{88E9C0D9-D42A-4BAD-8511-99819D985A65}">
      <dgm:prSet/>
      <dgm:spPr/>
      <dgm:t>
        <a:bodyPr/>
        <a:lstStyle/>
        <a:p>
          <a:endParaRPr lang="ru-RU"/>
        </a:p>
      </dgm:t>
    </dgm:pt>
    <dgm:pt modelId="{3D2DD7C6-5246-4744-9D33-B48A8D9CE0E9}" type="sibTrans" cxnId="{88E9C0D9-D42A-4BAD-8511-99819D985A65}">
      <dgm:prSet/>
      <dgm:spPr/>
      <dgm:t>
        <a:bodyPr/>
        <a:lstStyle/>
        <a:p>
          <a:endParaRPr lang="ru-RU"/>
        </a:p>
      </dgm:t>
    </dgm:pt>
    <dgm:pt modelId="{87D82AD7-D36B-40A5-9A7E-492ED0841446}" type="pres">
      <dgm:prSet presAssocID="{34F4BEB9-9777-4F5B-A0FE-2E7BF08E9ED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306CC3-8823-463D-A098-5D724E2A8B86}" type="pres">
      <dgm:prSet presAssocID="{34F4BEB9-9777-4F5B-A0FE-2E7BF08E9ED7}" presName="hierFlow" presStyleCnt="0"/>
      <dgm:spPr/>
      <dgm:t>
        <a:bodyPr/>
        <a:lstStyle/>
        <a:p>
          <a:endParaRPr lang="ru-RU"/>
        </a:p>
      </dgm:t>
    </dgm:pt>
    <dgm:pt modelId="{21E685AF-990F-4B44-8F36-72078AC88813}" type="pres">
      <dgm:prSet presAssocID="{34F4BEB9-9777-4F5B-A0FE-2E7BF08E9ED7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5857E0C-F22A-44AE-A72A-F0ED46352971}" type="pres">
      <dgm:prSet presAssocID="{8610E90C-5302-4F98-AD29-239524FDDBA6}" presName="Name14" presStyleCnt="0"/>
      <dgm:spPr/>
      <dgm:t>
        <a:bodyPr/>
        <a:lstStyle/>
        <a:p>
          <a:endParaRPr lang="ru-RU"/>
        </a:p>
      </dgm:t>
    </dgm:pt>
    <dgm:pt modelId="{206BBB93-33D9-427B-82BF-70D32224493A}" type="pres">
      <dgm:prSet presAssocID="{8610E90C-5302-4F98-AD29-239524FDDBA6}" presName="level1Shape" presStyleLbl="node0" presStyleIdx="0" presStyleCnt="1" custAng="0" custScaleX="983932" custScaleY="206104" custLinFactNeighborX="2817" custLinFactNeighborY="-855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881A47-EFF1-4521-A2B5-3B37B4673C1A}" type="pres">
      <dgm:prSet presAssocID="{8610E90C-5302-4F98-AD29-239524FDDBA6}" presName="hierChild2" presStyleCnt="0"/>
      <dgm:spPr/>
      <dgm:t>
        <a:bodyPr/>
        <a:lstStyle/>
        <a:p>
          <a:endParaRPr lang="ru-RU"/>
        </a:p>
      </dgm:t>
    </dgm:pt>
    <dgm:pt modelId="{A469F3AB-5753-4E46-BB9C-779B5B89F722}" type="pres">
      <dgm:prSet presAssocID="{C47487E7-CFE0-40E0-8461-319E23B95AAE}" presName="Name19" presStyleLbl="parChTrans1D2" presStyleIdx="0" presStyleCnt="4"/>
      <dgm:spPr/>
      <dgm:t>
        <a:bodyPr/>
        <a:lstStyle/>
        <a:p>
          <a:endParaRPr lang="ru-RU"/>
        </a:p>
      </dgm:t>
    </dgm:pt>
    <dgm:pt modelId="{7B22FC86-E857-43CB-98F4-C530FA311D9E}" type="pres">
      <dgm:prSet presAssocID="{641EF205-13F0-4A15-AA42-E92C216EDA1E}" presName="Name21" presStyleCnt="0"/>
      <dgm:spPr/>
      <dgm:t>
        <a:bodyPr/>
        <a:lstStyle/>
        <a:p>
          <a:endParaRPr lang="ru-RU"/>
        </a:p>
      </dgm:t>
    </dgm:pt>
    <dgm:pt modelId="{D356C101-432B-41F4-A4B8-73E57230A5CC}" type="pres">
      <dgm:prSet presAssocID="{641EF205-13F0-4A15-AA42-E92C216EDA1E}" presName="level2Shape" presStyleLbl="asst1" presStyleIdx="0" presStyleCnt="1" custScaleX="268291" custScaleY="369849"/>
      <dgm:spPr/>
      <dgm:t>
        <a:bodyPr/>
        <a:lstStyle/>
        <a:p>
          <a:endParaRPr lang="ru-RU"/>
        </a:p>
      </dgm:t>
    </dgm:pt>
    <dgm:pt modelId="{18CF83FB-FBAC-4F37-9487-8F0CA377A41C}" type="pres">
      <dgm:prSet presAssocID="{641EF205-13F0-4A15-AA42-E92C216EDA1E}" presName="hierChild3" presStyleCnt="0"/>
      <dgm:spPr/>
      <dgm:t>
        <a:bodyPr/>
        <a:lstStyle/>
        <a:p>
          <a:endParaRPr lang="ru-RU"/>
        </a:p>
      </dgm:t>
    </dgm:pt>
    <dgm:pt modelId="{CFF5B1BB-58E1-4172-9FA4-60029156A4B8}" type="pres">
      <dgm:prSet presAssocID="{CC69FC0B-589B-493D-9DA3-7F862F4476AF}" presName="Name19" presStyleLbl="parChTrans1D2" presStyleIdx="1" presStyleCnt="4"/>
      <dgm:spPr/>
      <dgm:t>
        <a:bodyPr/>
        <a:lstStyle/>
        <a:p>
          <a:endParaRPr lang="ru-RU"/>
        </a:p>
      </dgm:t>
    </dgm:pt>
    <dgm:pt modelId="{957E101C-9A39-4CD9-AA99-18DA514151C1}" type="pres">
      <dgm:prSet presAssocID="{2CC1B43D-526E-49FA-9235-83C96A211DD7}" presName="Name21" presStyleCnt="0"/>
      <dgm:spPr/>
      <dgm:t>
        <a:bodyPr/>
        <a:lstStyle/>
        <a:p>
          <a:endParaRPr lang="ru-RU"/>
        </a:p>
      </dgm:t>
    </dgm:pt>
    <dgm:pt modelId="{6100C343-831B-4E2E-9CD6-8863ADA698D3}" type="pres">
      <dgm:prSet presAssocID="{2CC1B43D-526E-49FA-9235-83C96A211DD7}" presName="level2Shape" presStyleLbl="node2" presStyleIdx="0" presStyleCnt="3" custScaleX="233245" custScaleY="333082"/>
      <dgm:spPr/>
      <dgm:t>
        <a:bodyPr/>
        <a:lstStyle/>
        <a:p>
          <a:endParaRPr lang="ru-RU"/>
        </a:p>
      </dgm:t>
    </dgm:pt>
    <dgm:pt modelId="{1E97849C-CD77-45F5-B0CF-3CFFD9F256A2}" type="pres">
      <dgm:prSet presAssocID="{2CC1B43D-526E-49FA-9235-83C96A211DD7}" presName="hierChild3" presStyleCnt="0"/>
      <dgm:spPr/>
      <dgm:t>
        <a:bodyPr/>
        <a:lstStyle/>
        <a:p>
          <a:endParaRPr lang="ru-RU"/>
        </a:p>
      </dgm:t>
    </dgm:pt>
    <dgm:pt modelId="{647CD825-D3FB-489D-B380-1ADC37909555}" type="pres">
      <dgm:prSet presAssocID="{06D3E95F-53DD-414F-B64A-5A692F4FC783}" presName="Name19" presStyleLbl="parChTrans1D2" presStyleIdx="2" presStyleCnt="4"/>
      <dgm:spPr/>
      <dgm:t>
        <a:bodyPr/>
        <a:lstStyle/>
        <a:p>
          <a:endParaRPr lang="ru-RU"/>
        </a:p>
      </dgm:t>
    </dgm:pt>
    <dgm:pt modelId="{A4C83D84-FC52-4C67-BDC6-E02E756AEE57}" type="pres">
      <dgm:prSet presAssocID="{35B45D19-0F09-4C38-A730-0FFFC7D210B2}" presName="Name21" presStyleCnt="0"/>
      <dgm:spPr/>
      <dgm:t>
        <a:bodyPr/>
        <a:lstStyle/>
        <a:p>
          <a:endParaRPr lang="ru-RU"/>
        </a:p>
      </dgm:t>
    </dgm:pt>
    <dgm:pt modelId="{8F055485-3AAE-4D78-9062-82E24DD51231}" type="pres">
      <dgm:prSet presAssocID="{35B45D19-0F09-4C38-A730-0FFFC7D210B2}" presName="level2Shape" presStyleLbl="node2" presStyleIdx="1" presStyleCnt="3" custScaleX="217209" custScaleY="347495"/>
      <dgm:spPr/>
      <dgm:t>
        <a:bodyPr/>
        <a:lstStyle/>
        <a:p>
          <a:endParaRPr lang="ru-RU"/>
        </a:p>
      </dgm:t>
    </dgm:pt>
    <dgm:pt modelId="{5454458B-8DE2-4A17-9D07-64AD4EEC0D66}" type="pres">
      <dgm:prSet presAssocID="{35B45D19-0F09-4C38-A730-0FFFC7D210B2}" presName="hierChild3" presStyleCnt="0"/>
      <dgm:spPr/>
      <dgm:t>
        <a:bodyPr/>
        <a:lstStyle/>
        <a:p>
          <a:endParaRPr lang="ru-RU"/>
        </a:p>
      </dgm:t>
    </dgm:pt>
    <dgm:pt modelId="{24F689F3-9315-48DA-9293-638DAFB545F9}" type="pres">
      <dgm:prSet presAssocID="{7B40BC5F-1E5F-407E-A96D-39716B6B7266}" presName="Name19" presStyleLbl="parChTrans1D2" presStyleIdx="3" presStyleCnt="4"/>
      <dgm:spPr/>
      <dgm:t>
        <a:bodyPr/>
        <a:lstStyle/>
        <a:p>
          <a:endParaRPr lang="ru-RU"/>
        </a:p>
      </dgm:t>
    </dgm:pt>
    <dgm:pt modelId="{F2E548AC-064C-4D3A-8B3A-6CDB30CA9F3D}" type="pres">
      <dgm:prSet presAssocID="{ECDCF3CE-E2D8-472F-9202-4CCC32AF2701}" presName="Name21" presStyleCnt="0"/>
      <dgm:spPr/>
      <dgm:t>
        <a:bodyPr/>
        <a:lstStyle/>
        <a:p>
          <a:endParaRPr lang="ru-RU"/>
        </a:p>
      </dgm:t>
    </dgm:pt>
    <dgm:pt modelId="{10555C12-0DC8-49E9-B4BF-5430BB425112}" type="pres">
      <dgm:prSet presAssocID="{ECDCF3CE-E2D8-472F-9202-4CCC32AF2701}" presName="level2Shape" presStyleLbl="node2" presStyleIdx="2" presStyleCnt="3" custScaleX="217680" custScaleY="326655"/>
      <dgm:spPr/>
      <dgm:t>
        <a:bodyPr/>
        <a:lstStyle/>
        <a:p>
          <a:endParaRPr lang="ru-RU"/>
        </a:p>
      </dgm:t>
    </dgm:pt>
    <dgm:pt modelId="{D79CD063-A09B-48C0-A123-9CB3D334D100}" type="pres">
      <dgm:prSet presAssocID="{ECDCF3CE-E2D8-472F-9202-4CCC32AF2701}" presName="hierChild3" presStyleCnt="0"/>
      <dgm:spPr/>
      <dgm:t>
        <a:bodyPr/>
        <a:lstStyle/>
        <a:p>
          <a:endParaRPr lang="ru-RU"/>
        </a:p>
      </dgm:t>
    </dgm:pt>
    <dgm:pt modelId="{F575C68A-ECE8-40FE-8C62-3F015588C1A4}" type="pres">
      <dgm:prSet presAssocID="{34F4BEB9-9777-4F5B-A0FE-2E7BF08E9ED7}" presName="bgShapesFlow" presStyleCnt="0"/>
      <dgm:spPr/>
      <dgm:t>
        <a:bodyPr/>
        <a:lstStyle/>
        <a:p>
          <a:endParaRPr lang="ru-RU"/>
        </a:p>
      </dgm:t>
    </dgm:pt>
  </dgm:ptLst>
  <dgm:cxnLst>
    <dgm:cxn modelId="{AE7251EE-991E-4FC8-AF3F-ABDC54959C98}" type="presOf" srcId="{35B45D19-0F09-4C38-A730-0FFFC7D210B2}" destId="{8F055485-3AAE-4D78-9062-82E24DD51231}" srcOrd="0" destOrd="0" presId="urn:microsoft.com/office/officeart/2005/8/layout/hierarchy6"/>
    <dgm:cxn modelId="{580DF418-B0A0-4A2B-B3CB-F383B1831616}" type="presOf" srcId="{2CC1B43D-526E-49FA-9235-83C96A211DD7}" destId="{6100C343-831B-4E2E-9CD6-8863ADA698D3}" srcOrd="0" destOrd="0" presId="urn:microsoft.com/office/officeart/2005/8/layout/hierarchy6"/>
    <dgm:cxn modelId="{A0DB5E25-4A6E-4549-AB8A-7721E32B2C26}" type="presOf" srcId="{CC69FC0B-589B-493D-9DA3-7F862F4476AF}" destId="{CFF5B1BB-58E1-4172-9FA4-60029156A4B8}" srcOrd="0" destOrd="0" presId="urn:microsoft.com/office/officeart/2005/8/layout/hierarchy6"/>
    <dgm:cxn modelId="{D655C766-2F2D-4DEE-B016-8293F4A62E6D}" srcId="{34F4BEB9-9777-4F5B-A0FE-2E7BF08E9ED7}" destId="{8610E90C-5302-4F98-AD29-239524FDDBA6}" srcOrd="0" destOrd="0" parTransId="{5233DDF9-62C4-4D4E-BC5E-7ADE981388AB}" sibTransId="{933984DE-6E12-47BD-ADD0-E48A58957FFC}"/>
    <dgm:cxn modelId="{D0278060-7525-415C-A9A7-E38234B79716}" type="presOf" srcId="{641EF205-13F0-4A15-AA42-E92C216EDA1E}" destId="{D356C101-432B-41F4-A4B8-73E57230A5CC}" srcOrd="0" destOrd="0" presId="urn:microsoft.com/office/officeart/2005/8/layout/hierarchy6"/>
    <dgm:cxn modelId="{7533F87D-EF71-47AC-80D5-692406FF65D6}" type="presOf" srcId="{8610E90C-5302-4F98-AD29-239524FDDBA6}" destId="{206BBB93-33D9-427B-82BF-70D32224493A}" srcOrd="0" destOrd="0" presId="urn:microsoft.com/office/officeart/2005/8/layout/hierarchy6"/>
    <dgm:cxn modelId="{E07912F3-1D7E-4657-BCE3-13C727DB5EED}" type="presOf" srcId="{7B40BC5F-1E5F-407E-A96D-39716B6B7266}" destId="{24F689F3-9315-48DA-9293-638DAFB545F9}" srcOrd="0" destOrd="0" presId="urn:microsoft.com/office/officeart/2005/8/layout/hierarchy6"/>
    <dgm:cxn modelId="{88E9C0D9-D42A-4BAD-8511-99819D985A65}" srcId="{8610E90C-5302-4F98-AD29-239524FDDBA6}" destId="{ECDCF3CE-E2D8-472F-9202-4CCC32AF2701}" srcOrd="3" destOrd="0" parTransId="{7B40BC5F-1E5F-407E-A96D-39716B6B7266}" sibTransId="{3D2DD7C6-5246-4744-9D33-B48A8D9CE0E9}"/>
    <dgm:cxn modelId="{7C2A9D29-5DC8-4C5C-B0B4-B49FF4DBBC1A}" srcId="{8610E90C-5302-4F98-AD29-239524FDDBA6}" destId="{2CC1B43D-526E-49FA-9235-83C96A211DD7}" srcOrd="1" destOrd="0" parTransId="{CC69FC0B-589B-493D-9DA3-7F862F4476AF}" sibTransId="{E9EDDF3A-579E-4DFE-95FF-A33D8DFEEECD}"/>
    <dgm:cxn modelId="{CC90E8A7-B2B6-45D5-AE39-851D18AFEE35}" type="presOf" srcId="{C47487E7-CFE0-40E0-8461-319E23B95AAE}" destId="{A469F3AB-5753-4E46-BB9C-779B5B89F722}" srcOrd="0" destOrd="0" presId="urn:microsoft.com/office/officeart/2005/8/layout/hierarchy6"/>
    <dgm:cxn modelId="{37252E41-7F22-49A4-A352-E246C53CD9D6}" srcId="{8610E90C-5302-4F98-AD29-239524FDDBA6}" destId="{641EF205-13F0-4A15-AA42-E92C216EDA1E}" srcOrd="0" destOrd="0" parTransId="{C47487E7-CFE0-40E0-8461-319E23B95AAE}" sibTransId="{BC7AF1C9-4F84-4923-8D05-C0EA33A386DF}"/>
    <dgm:cxn modelId="{0EBA8C68-AD3C-4D02-827C-22B3D99B3D66}" type="presOf" srcId="{34F4BEB9-9777-4F5B-A0FE-2E7BF08E9ED7}" destId="{87D82AD7-D36B-40A5-9A7E-492ED0841446}" srcOrd="0" destOrd="0" presId="urn:microsoft.com/office/officeart/2005/8/layout/hierarchy6"/>
    <dgm:cxn modelId="{8F10D049-5C4C-4FFE-ADA6-0BD21853E4C3}" type="presOf" srcId="{ECDCF3CE-E2D8-472F-9202-4CCC32AF2701}" destId="{10555C12-0DC8-49E9-B4BF-5430BB425112}" srcOrd="0" destOrd="0" presId="urn:microsoft.com/office/officeart/2005/8/layout/hierarchy6"/>
    <dgm:cxn modelId="{177FB3CA-28B2-4158-B032-491160B91A61}" srcId="{8610E90C-5302-4F98-AD29-239524FDDBA6}" destId="{35B45D19-0F09-4C38-A730-0FFFC7D210B2}" srcOrd="2" destOrd="0" parTransId="{06D3E95F-53DD-414F-B64A-5A692F4FC783}" sibTransId="{7AC78D59-7231-4DE4-BF01-98E77F649A0F}"/>
    <dgm:cxn modelId="{B29DECBE-6693-4830-876F-33C6084648CF}" type="presOf" srcId="{06D3E95F-53DD-414F-B64A-5A692F4FC783}" destId="{647CD825-D3FB-489D-B380-1ADC37909555}" srcOrd="0" destOrd="0" presId="urn:microsoft.com/office/officeart/2005/8/layout/hierarchy6"/>
    <dgm:cxn modelId="{75086D7A-9A5B-492B-AD41-33AB4C07F4D6}" type="presParOf" srcId="{87D82AD7-D36B-40A5-9A7E-492ED0841446}" destId="{A7306CC3-8823-463D-A098-5D724E2A8B86}" srcOrd="0" destOrd="0" presId="urn:microsoft.com/office/officeart/2005/8/layout/hierarchy6"/>
    <dgm:cxn modelId="{AAB21B37-6918-4DAF-96EC-955F0DE456DF}" type="presParOf" srcId="{A7306CC3-8823-463D-A098-5D724E2A8B86}" destId="{21E685AF-990F-4B44-8F36-72078AC88813}" srcOrd="0" destOrd="0" presId="urn:microsoft.com/office/officeart/2005/8/layout/hierarchy6"/>
    <dgm:cxn modelId="{C2336D3E-AE97-4483-903A-49AA394B7067}" type="presParOf" srcId="{21E685AF-990F-4B44-8F36-72078AC88813}" destId="{F5857E0C-F22A-44AE-A72A-F0ED46352971}" srcOrd="0" destOrd="0" presId="urn:microsoft.com/office/officeart/2005/8/layout/hierarchy6"/>
    <dgm:cxn modelId="{94C3E29C-7B20-46A0-B364-59C442A720F9}" type="presParOf" srcId="{F5857E0C-F22A-44AE-A72A-F0ED46352971}" destId="{206BBB93-33D9-427B-82BF-70D32224493A}" srcOrd="0" destOrd="0" presId="urn:microsoft.com/office/officeart/2005/8/layout/hierarchy6"/>
    <dgm:cxn modelId="{42AA2F91-BD59-499C-A1DE-6DE9A86036E6}" type="presParOf" srcId="{F5857E0C-F22A-44AE-A72A-F0ED46352971}" destId="{8F881A47-EFF1-4521-A2B5-3B37B4673C1A}" srcOrd="1" destOrd="0" presId="urn:microsoft.com/office/officeart/2005/8/layout/hierarchy6"/>
    <dgm:cxn modelId="{E5EAE98F-E2F1-4DA5-9B99-024E28F559D7}" type="presParOf" srcId="{8F881A47-EFF1-4521-A2B5-3B37B4673C1A}" destId="{A469F3AB-5753-4E46-BB9C-779B5B89F722}" srcOrd="0" destOrd="0" presId="urn:microsoft.com/office/officeart/2005/8/layout/hierarchy6"/>
    <dgm:cxn modelId="{BF9E1F19-5822-4FE7-9608-7AFDBFECE6E9}" type="presParOf" srcId="{8F881A47-EFF1-4521-A2B5-3B37B4673C1A}" destId="{7B22FC86-E857-43CB-98F4-C530FA311D9E}" srcOrd="1" destOrd="0" presId="urn:microsoft.com/office/officeart/2005/8/layout/hierarchy6"/>
    <dgm:cxn modelId="{EFC9F8C3-5FF0-468E-8526-2BEFBA594BA5}" type="presParOf" srcId="{7B22FC86-E857-43CB-98F4-C530FA311D9E}" destId="{D356C101-432B-41F4-A4B8-73E57230A5CC}" srcOrd="0" destOrd="0" presId="urn:microsoft.com/office/officeart/2005/8/layout/hierarchy6"/>
    <dgm:cxn modelId="{3BE8354B-A1D3-4C06-BE6F-7F6B4438B2DE}" type="presParOf" srcId="{7B22FC86-E857-43CB-98F4-C530FA311D9E}" destId="{18CF83FB-FBAC-4F37-9487-8F0CA377A41C}" srcOrd="1" destOrd="0" presId="urn:microsoft.com/office/officeart/2005/8/layout/hierarchy6"/>
    <dgm:cxn modelId="{1D11C004-D9EE-4CDE-98EF-FE45486D5C53}" type="presParOf" srcId="{8F881A47-EFF1-4521-A2B5-3B37B4673C1A}" destId="{CFF5B1BB-58E1-4172-9FA4-60029156A4B8}" srcOrd="2" destOrd="0" presId="urn:microsoft.com/office/officeart/2005/8/layout/hierarchy6"/>
    <dgm:cxn modelId="{31D38504-F17E-441E-BB93-1E78348C0010}" type="presParOf" srcId="{8F881A47-EFF1-4521-A2B5-3B37B4673C1A}" destId="{957E101C-9A39-4CD9-AA99-18DA514151C1}" srcOrd="3" destOrd="0" presId="urn:microsoft.com/office/officeart/2005/8/layout/hierarchy6"/>
    <dgm:cxn modelId="{ED4DFB21-BB0A-4776-A9DE-59DAF0D1BD75}" type="presParOf" srcId="{957E101C-9A39-4CD9-AA99-18DA514151C1}" destId="{6100C343-831B-4E2E-9CD6-8863ADA698D3}" srcOrd="0" destOrd="0" presId="urn:microsoft.com/office/officeart/2005/8/layout/hierarchy6"/>
    <dgm:cxn modelId="{35159B5A-78D6-46F4-8B1A-7D7DBFB128FF}" type="presParOf" srcId="{957E101C-9A39-4CD9-AA99-18DA514151C1}" destId="{1E97849C-CD77-45F5-B0CF-3CFFD9F256A2}" srcOrd="1" destOrd="0" presId="urn:microsoft.com/office/officeart/2005/8/layout/hierarchy6"/>
    <dgm:cxn modelId="{22C8F7C4-C4F8-4FF0-A528-7D177D8246EC}" type="presParOf" srcId="{8F881A47-EFF1-4521-A2B5-3B37B4673C1A}" destId="{647CD825-D3FB-489D-B380-1ADC37909555}" srcOrd="4" destOrd="0" presId="urn:microsoft.com/office/officeart/2005/8/layout/hierarchy6"/>
    <dgm:cxn modelId="{B6F8EE26-2E3D-49E4-BC83-30661404E515}" type="presParOf" srcId="{8F881A47-EFF1-4521-A2B5-3B37B4673C1A}" destId="{A4C83D84-FC52-4C67-BDC6-E02E756AEE57}" srcOrd="5" destOrd="0" presId="urn:microsoft.com/office/officeart/2005/8/layout/hierarchy6"/>
    <dgm:cxn modelId="{843623E0-4524-4883-BAF1-77143FA9AA6D}" type="presParOf" srcId="{A4C83D84-FC52-4C67-BDC6-E02E756AEE57}" destId="{8F055485-3AAE-4D78-9062-82E24DD51231}" srcOrd="0" destOrd="0" presId="urn:microsoft.com/office/officeart/2005/8/layout/hierarchy6"/>
    <dgm:cxn modelId="{CD966B0D-A490-4504-BC37-EB7CD0932832}" type="presParOf" srcId="{A4C83D84-FC52-4C67-BDC6-E02E756AEE57}" destId="{5454458B-8DE2-4A17-9D07-64AD4EEC0D66}" srcOrd="1" destOrd="0" presId="urn:microsoft.com/office/officeart/2005/8/layout/hierarchy6"/>
    <dgm:cxn modelId="{C6EA5898-E043-46C8-B7B0-5EDE56C0BD23}" type="presParOf" srcId="{8F881A47-EFF1-4521-A2B5-3B37B4673C1A}" destId="{24F689F3-9315-48DA-9293-638DAFB545F9}" srcOrd="6" destOrd="0" presId="urn:microsoft.com/office/officeart/2005/8/layout/hierarchy6"/>
    <dgm:cxn modelId="{4F29071A-B685-4AAA-A44E-6EE82C9A8FA0}" type="presParOf" srcId="{8F881A47-EFF1-4521-A2B5-3B37B4673C1A}" destId="{F2E548AC-064C-4D3A-8B3A-6CDB30CA9F3D}" srcOrd="7" destOrd="0" presId="urn:microsoft.com/office/officeart/2005/8/layout/hierarchy6"/>
    <dgm:cxn modelId="{66AB8CA5-EEEC-412A-AD11-0B176B46F62E}" type="presParOf" srcId="{F2E548AC-064C-4D3A-8B3A-6CDB30CA9F3D}" destId="{10555C12-0DC8-49E9-B4BF-5430BB425112}" srcOrd="0" destOrd="0" presId="urn:microsoft.com/office/officeart/2005/8/layout/hierarchy6"/>
    <dgm:cxn modelId="{931324BB-DCF2-4F61-98FE-88311C390F08}" type="presParOf" srcId="{F2E548AC-064C-4D3A-8B3A-6CDB30CA9F3D}" destId="{D79CD063-A09B-48C0-A123-9CB3D334D100}" srcOrd="1" destOrd="0" presId="urn:microsoft.com/office/officeart/2005/8/layout/hierarchy6"/>
    <dgm:cxn modelId="{8997A20C-B273-4180-B0FD-99E93AD2C534}" type="presParOf" srcId="{87D82AD7-D36B-40A5-9A7E-492ED0841446}" destId="{F575C68A-ECE8-40FE-8C62-3F015588C1A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F4BEB9-9777-4F5B-A0FE-2E7BF08E9ED7}" type="doc">
      <dgm:prSet loTypeId="urn:microsoft.com/office/officeart/2005/8/layout/hierarchy6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10E90C-5302-4F98-AD29-239524FDDBA6}">
      <dgm:prSet phldrT="[Текст]" custT="1"/>
      <dgm:spPr>
        <a:noFill/>
      </dgm:spPr>
      <dgm:t>
        <a:bodyPr/>
        <a:lstStyle/>
        <a:p>
          <a:endParaRPr lang="ru-RU" sz="3600" b="1" dirty="0" smtClean="0"/>
        </a:p>
        <a:p>
          <a:r>
            <a:rPr lang="ru-RU" sz="3600" b="1" dirty="0" smtClean="0"/>
            <a:t>ТРЕБОВАНИЯ ПРИ ВЫБОРЕ</a:t>
          </a:r>
        </a:p>
        <a:p>
          <a:r>
            <a:rPr lang="ru-RU" sz="3600" b="1" dirty="0" smtClean="0"/>
            <a:t>ТЕХНОЛОГИЙ</a:t>
          </a:r>
        </a:p>
        <a:p>
          <a:r>
            <a:rPr lang="ru-RU" sz="4000" b="1" dirty="0" smtClean="0"/>
            <a:t>:</a:t>
          </a:r>
        </a:p>
        <a:p>
          <a:endParaRPr lang="ru-RU" sz="3600" dirty="0"/>
        </a:p>
      </dgm:t>
    </dgm:pt>
    <dgm:pt modelId="{5233DDF9-62C4-4D4E-BC5E-7ADE981388AB}" type="parTrans" cxnId="{D655C766-2F2D-4DEE-B016-8293F4A62E6D}">
      <dgm:prSet/>
      <dgm:spPr/>
      <dgm:t>
        <a:bodyPr/>
        <a:lstStyle/>
        <a:p>
          <a:endParaRPr lang="ru-RU"/>
        </a:p>
      </dgm:t>
    </dgm:pt>
    <dgm:pt modelId="{933984DE-6E12-47BD-ADD0-E48A58957FFC}" type="sibTrans" cxnId="{D655C766-2F2D-4DEE-B016-8293F4A62E6D}">
      <dgm:prSet/>
      <dgm:spPr/>
      <dgm:t>
        <a:bodyPr/>
        <a:lstStyle/>
        <a:p>
          <a:endParaRPr lang="ru-RU"/>
        </a:p>
      </dgm:t>
    </dgm:pt>
    <dgm:pt modelId="{641EF205-13F0-4A15-AA42-E92C216EDA1E}" type="asst">
      <dgm:prSet phldrT="[Текст]" custT="1"/>
      <dgm:spPr/>
      <dgm:t>
        <a:bodyPr/>
        <a:lstStyle/>
        <a:p>
          <a:endParaRPr lang="ru-RU" sz="2000" b="1" dirty="0" smtClean="0"/>
        </a:p>
        <a:p>
          <a:r>
            <a:rPr lang="ru-RU" sz="2200" b="1" baseline="0" dirty="0" smtClean="0"/>
            <a:t>Взаимосвязь сенсорного, умственного и речевого развития;</a:t>
          </a:r>
        </a:p>
        <a:p>
          <a:endParaRPr lang="ru-RU" sz="1500" dirty="0"/>
        </a:p>
      </dgm:t>
    </dgm:pt>
    <dgm:pt modelId="{C47487E7-CFE0-40E0-8461-319E23B95AAE}" type="parTrans" cxnId="{37252E41-7F22-49A4-A352-E246C53CD9D6}">
      <dgm:prSet/>
      <dgm:spPr/>
      <dgm:t>
        <a:bodyPr/>
        <a:lstStyle/>
        <a:p>
          <a:endParaRPr lang="ru-RU"/>
        </a:p>
      </dgm:t>
    </dgm:pt>
    <dgm:pt modelId="{BC7AF1C9-4F84-4923-8D05-C0EA33A386DF}" type="sibTrans" cxnId="{37252E41-7F22-49A4-A352-E246C53CD9D6}">
      <dgm:prSet/>
      <dgm:spPr/>
      <dgm:t>
        <a:bodyPr/>
        <a:lstStyle/>
        <a:p>
          <a:endParaRPr lang="ru-RU"/>
        </a:p>
      </dgm:t>
    </dgm:pt>
    <dgm:pt modelId="{2CC1B43D-526E-49FA-9235-83C96A211DD7}">
      <dgm:prSet phldrT="[Текст]" custT="1"/>
      <dgm:spPr/>
      <dgm:t>
        <a:bodyPr/>
        <a:lstStyle/>
        <a:p>
          <a:endParaRPr lang="ru-RU" sz="2000" b="1" dirty="0" smtClean="0"/>
        </a:p>
        <a:p>
          <a:r>
            <a:rPr lang="ru-RU" sz="2200" b="1" baseline="0" dirty="0" smtClean="0"/>
            <a:t>Коммуникативно-</a:t>
          </a:r>
          <a:r>
            <a:rPr lang="ru-RU" sz="2200" b="1" baseline="0" dirty="0" err="1" smtClean="0"/>
            <a:t>деятельностный</a:t>
          </a:r>
          <a:r>
            <a:rPr lang="ru-RU" sz="2200" b="1" baseline="0" dirty="0" smtClean="0"/>
            <a:t> подход к развитию речи;</a:t>
          </a:r>
        </a:p>
        <a:p>
          <a:endParaRPr lang="ru-RU" sz="1500" dirty="0"/>
        </a:p>
      </dgm:t>
    </dgm:pt>
    <dgm:pt modelId="{CC69FC0B-589B-493D-9DA3-7F862F4476AF}" type="parTrans" cxnId="{7C2A9D29-5DC8-4C5C-B0B4-B49FF4DBBC1A}">
      <dgm:prSet/>
      <dgm:spPr/>
      <dgm:t>
        <a:bodyPr/>
        <a:lstStyle/>
        <a:p>
          <a:endParaRPr lang="ru-RU"/>
        </a:p>
      </dgm:t>
    </dgm:pt>
    <dgm:pt modelId="{E9EDDF3A-579E-4DFE-95FF-A33D8DFEEECD}" type="sibTrans" cxnId="{7C2A9D29-5DC8-4C5C-B0B4-B49FF4DBBC1A}">
      <dgm:prSet/>
      <dgm:spPr/>
      <dgm:t>
        <a:bodyPr/>
        <a:lstStyle/>
        <a:p>
          <a:endParaRPr lang="ru-RU"/>
        </a:p>
      </dgm:t>
    </dgm:pt>
    <dgm:pt modelId="{35B45D19-0F09-4C38-A730-0FFFC7D210B2}">
      <dgm:prSet phldrT="[Текст]" custT="1"/>
      <dgm:spPr/>
      <dgm:t>
        <a:bodyPr/>
        <a:lstStyle/>
        <a:p>
          <a:r>
            <a:rPr lang="ru-RU" sz="2200" b="1" baseline="0" dirty="0" smtClean="0"/>
            <a:t>Формирование элементарного осознания явлений языка;</a:t>
          </a:r>
        </a:p>
        <a:p>
          <a:endParaRPr lang="ru-RU" sz="1500" dirty="0"/>
        </a:p>
      </dgm:t>
    </dgm:pt>
    <dgm:pt modelId="{06D3E95F-53DD-414F-B64A-5A692F4FC783}" type="parTrans" cxnId="{177FB3CA-28B2-4158-B032-491160B91A61}">
      <dgm:prSet/>
      <dgm:spPr/>
      <dgm:t>
        <a:bodyPr/>
        <a:lstStyle/>
        <a:p>
          <a:endParaRPr lang="ru-RU"/>
        </a:p>
      </dgm:t>
    </dgm:pt>
    <dgm:pt modelId="{7AC78D59-7231-4DE4-BF01-98E77F649A0F}" type="sibTrans" cxnId="{177FB3CA-28B2-4158-B032-491160B91A61}">
      <dgm:prSet/>
      <dgm:spPr/>
      <dgm:t>
        <a:bodyPr/>
        <a:lstStyle/>
        <a:p>
          <a:endParaRPr lang="ru-RU"/>
        </a:p>
      </dgm:t>
    </dgm:pt>
    <dgm:pt modelId="{ECDCF3CE-E2D8-472F-9202-4CCC32AF2701}">
      <dgm:prSet phldrT="[Текст]" custT="1"/>
      <dgm:spPr/>
      <dgm:t>
        <a:bodyPr/>
        <a:lstStyle/>
        <a:p>
          <a:endParaRPr lang="ru-RU" sz="2000" b="1" dirty="0" smtClean="0"/>
        </a:p>
        <a:p>
          <a:r>
            <a:rPr lang="ru-RU" sz="2200" b="1" baseline="0" dirty="0" smtClean="0"/>
            <a:t>Взаимосвязь работы над различными сторонами речи;</a:t>
          </a:r>
        </a:p>
        <a:p>
          <a:endParaRPr lang="ru-RU" sz="1500" dirty="0"/>
        </a:p>
      </dgm:t>
    </dgm:pt>
    <dgm:pt modelId="{7B40BC5F-1E5F-407E-A96D-39716B6B7266}" type="parTrans" cxnId="{88E9C0D9-D42A-4BAD-8511-99819D985A65}">
      <dgm:prSet/>
      <dgm:spPr/>
      <dgm:t>
        <a:bodyPr/>
        <a:lstStyle/>
        <a:p>
          <a:endParaRPr lang="ru-RU"/>
        </a:p>
      </dgm:t>
    </dgm:pt>
    <dgm:pt modelId="{3D2DD7C6-5246-4744-9D33-B48A8D9CE0E9}" type="sibTrans" cxnId="{88E9C0D9-D42A-4BAD-8511-99819D985A65}">
      <dgm:prSet/>
      <dgm:spPr/>
      <dgm:t>
        <a:bodyPr/>
        <a:lstStyle/>
        <a:p>
          <a:endParaRPr lang="ru-RU"/>
        </a:p>
      </dgm:t>
    </dgm:pt>
    <dgm:pt modelId="{82DD5CCD-4B30-474B-B86E-1B51399FE9AC}">
      <dgm:prSet custT="1"/>
      <dgm:spPr/>
      <dgm:t>
        <a:bodyPr/>
        <a:lstStyle/>
        <a:p>
          <a:r>
            <a:rPr lang="ru-RU" sz="2200" b="1" baseline="0" dirty="0" smtClean="0"/>
            <a:t>Развитие языкового чутья;</a:t>
          </a:r>
        </a:p>
      </dgm:t>
    </dgm:pt>
    <dgm:pt modelId="{34D1DBA3-4DE7-4B0E-8D96-41B2A494EFE0}" type="sibTrans" cxnId="{FE3B9E91-B99D-4E5C-9B8C-AA5321714A97}">
      <dgm:prSet/>
      <dgm:spPr/>
      <dgm:t>
        <a:bodyPr/>
        <a:lstStyle/>
        <a:p>
          <a:endParaRPr lang="ru-RU"/>
        </a:p>
      </dgm:t>
    </dgm:pt>
    <dgm:pt modelId="{D3ADE09C-20D5-4FC0-B16B-03858E46D2CE}" type="parTrans" cxnId="{FE3B9E91-B99D-4E5C-9B8C-AA5321714A97}">
      <dgm:prSet/>
      <dgm:spPr/>
      <dgm:t>
        <a:bodyPr/>
        <a:lstStyle/>
        <a:p>
          <a:endParaRPr lang="ru-RU"/>
        </a:p>
      </dgm:t>
    </dgm:pt>
    <dgm:pt modelId="{977F9A36-EE7D-4CF4-B97C-171E6157431E}">
      <dgm:prSet custT="1"/>
      <dgm:spPr/>
      <dgm:t>
        <a:bodyPr/>
        <a:lstStyle/>
        <a:p>
          <a:r>
            <a:rPr lang="ru-RU" sz="2200" b="1" baseline="0" dirty="0" smtClean="0"/>
            <a:t>Обогащение мотивации речевой деятельности</a:t>
          </a:r>
          <a:r>
            <a:rPr lang="ru-RU" sz="2000" b="1" dirty="0" smtClean="0"/>
            <a:t>;</a:t>
          </a:r>
          <a:endParaRPr lang="ru-RU" sz="2000" b="1" dirty="0"/>
        </a:p>
      </dgm:t>
    </dgm:pt>
    <dgm:pt modelId="{71B4B192-E64D-4305-BF40-C52032CCF5FD}" type="parTrans" cxnId="{C193F5F4-70CF-4E9C-ABB2-3B831A10E2A7}">
      <dgm:prSet/>
      <dgm:spPr/>
      <dgm:t>
        <a:bodyPr/>
        <a:lstStyle/>
        <a:p>
          <a:endParaRPr lang="ru-RU"/>
        </a:p>
      </dgm:t>
    </dgm:pt>
    <dgm:pt modelId="{8F72AD6D-E9A0-48C8-98DF-8559BD3E8472}" type="sibTrans" cxnId="{C193F5F4-70CF-4E9C-ABB2-3B831A10E2A7}">
      <dgm:prSet/>
      <dgm:spPr/>
      <dgm:t>
        <a:bodyPr/>
        <a:lstStyle/>
        <a:p>
          <a:endParaRPr lang="ru-RU"/>
        </a:p>
      </dgm:t>
    </dgm:pt>
    <dgm:pt modelId="{4600B4A5-5E69-48B9-AC18-A7E07E55452A}">
      <dgm:prSet custT="1"/>
      <dgm:spPr/>
      <dgm:t>
        <a:bodyPr/>
        <a:lstStyle/>
        <a:p>
          <a:r>
            <a:rPr lang="ru-RU" sz="2200" b="1" baseline="0" dirty="0" smtClean="0"/>
            <a:t>Обеспечение активной речевой практики;</a:t>
          </a:r>
          <a:endParaRPr lang="ru-RU" sz="2200" b="1" baseline="0" dirty="0"/>
        </a:p>
      </dgm:t>
    </dgm:pt>
    <dgm:pt modelId="{02860684-E498-4F35-BBD7-AE2DFF730AE4}" type="parTrans" cxnId="{AE9BC8B0-ADAC-453E-A807-EE24E99701B5}">
      <dgm:prSet/>
      <dgm:spPr/>
      <dgm:t>
        <a:bodyPr/>
        <a:lstStyle/>
        <a:p>
          <a:endParaRPr lang="ru-RU"/>
        </a:p>
      </dgm:t>
    </dgm:pt>
    <dgm:pt modelId="{02CAB3C8-8827-4E69-AB60-7043FFC4D88E}" type="sibTrans" cxnId="{AE9BC8B0-ADAC-453E-A807-EE24E99701B5}">
      <dgm:prSet/>
      <dgm:spPr/>
      <dgm:t>
        <a:bodyPr/>
        <a:lstStyle/>
        <a:p>
          <a:endParaRPr lang="ru-RU"/>
        </a:p>
      </dgm:t>
    </dgm:pt>
    <dgm:pt modelId="{B0BD41D7-3135-4CFE-BB25-1EA9181F2CF8}">
      <dgm:prSet custT="1"/>
      <dgm:spPr/>
      <dgm:t>
        <a:bodyPr/>
        <a:lstStyle/>
        <a:p>
          <a:r>
            <a:rPr lang="ru-RU" sz="2200" b="1" baseline="0" dirty="0" err="1" smtClean="0"/>
            <a:t>Здоровьесберегающий</a:t>
          </a:r>
          <a:r>
            <a:rPr lang="ru-RU" sz="2200" b="1" baseline="0" dirty="0" smtClean="0"/>
            <a:t> характер</a:t>
          </a:r>
          <a:endParaRPr lang="ru-RU" sz="2200" b="1" baseline="0" dirty="0"/>
        </a:p>
      </dgm:t>
    </dgm:pt>
    <dgm:pt modelId="{FAF72951-F0D2-4798-ADF6-2069DD71FE5B}" type="parTrans" cxnId="{95AF6612-85F8-4E2B-9AD0-7E2D5998C2EA}">
      <dgm:prSet/>
      <dgm:spPr/>
      <dgm:t>
        <a:bodyPr/>
        <a:lstStyle/>
        <a:p>
          <a:endParaRPr lang="ru-RU"/>
        </a:p>
      </dgm:t>
    </dgm:pt>
    <dgm:pt modelId="{40BCD4D0-7D57-4D02-8DE3-6D6AEB49570D}" type="sibTrans" cxnId="{95AF6612-85F8-4E2B-9AD0-7E2D5998C2EA}">
      <dgm:prSet/>
      <dgm:spPr/>
      <dgm:t>
        <a:bodyPr/>
        <a:lstStyle/>
        <a:p>
          <a:endParaRPr lang="ru-RU"/>
        </a:p>
      </dgm:t>
    </dgm:pt>
    <dgm:pt modelId="{87D82AD7-D36B-40A5-9A7E-492ED0841446}" type="pres">
      <dgm:prSet presAssocID="{34F4BEB9-9777-4F5B-A0FE-2E7BF08E9ED7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306CC3-8823-463D-A098-5D724E2A8B86}" type="pres">
      <dgm:prSet presAssocID="{34F4BEB9-9777-4F5B-A0FE-2E7BF08E9ED7}" presName="hierFlow" presStyleCnt="0"/>
      <dgm:spPr/>
      <dgm:t>
        <a:bodyPr/>
        <a:lstStyle/>
        <a:p>
          <a:endParaRPr lang="ru-RU"/>
        </a:p>
      </dgm:t>
    </dgm:pt>
    <dgm:pt modelId="{21E685AF-990F-4B44-8F36-72078AC88813}" type="pres">
      <dgm:prSet presAssocID="{34F4BEB9-9777-4F5B-A0FE-2E7BF08E9ED7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5857E0C-F22A-44AE-A72A-F0ED46352971}" type="pres">
      <dgm:prSet presAssocID="{8610E90C-5302-4F98-AD29-239524FDDBA6}" presName="Name14" presStyleCnt="0"/>
      <dgm:spPr/>
      <dgm:t>
        <a:bodyPr/>
        <a:lstStyle/>
        <a:p>
          <a:endParaRPr lang="ru-RU"/>
        </a:p>
      </dgm:t>
    </dgm:pt>
    <dgm:pt modelId="{206BBB93-33D9-427B-82BF-70D32224493A}" type="pres">
      <dgm:prSet presAssocID="{8610E90C-5302-4F98-AD29-239524FDDBA6}" presName="level1Shape" presStyleLbl="node0" presStyleIdx="0" presStyleCnt="1" custAng="0" custScaleX="1207467" custScaleY="113105" custLinFactNeighborX="-969" custLinFactNeighborY="-500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881A47-EFF1-4521-A2B5-3B37B4673C1A}" type="pres">
      <dgm:prSet presAssocID="{8610E90C-5302-4F98-AD29-239524FDDBA6}" presName="hierChild2" presStyleCnt="0"/>
      <dgm:spPr/>
      <dgm:t>
        <a:bodyPr/>
        <a:lstStyle/>
        <a:p>
          <a:endParaRPr lang="ru-RU"/>
        </a:p>
      </dgm:t>
    </dgm:pt>
    <dgm:pt modelId="{A469F3AB-5753-4E46-BB9C-779B5B89F722}" type="pres">
      <dgm:prSet presAssocID="{C47487E7-CFE0-40E0-8461-319E23B95AAE}" presName="Name19" presStyleLbl="parChTrans1D2" presStyleIdx="0" presStyleCnt="4"/>
      <dgm:spPr/>
      <dgm:t>
        <a:bodyPr/>
        <a:lstStyle/>
        <a:p>
          <a:endParaRPr lang="ru-RU"/>
        </a:p>
      </dgm:t>
    </dgm:pt>
    <dgm:pt modelId="{7B22FC86-E857-43CB-98F4-C530FA311D9E}" type="pres">
      <dgm:prSet presAssocID="{641EF205-13F0-4A15-AA42-E92C216EDA1E}" presName="Name21" presStyleCnt="0"/>
      <dgm:spPr/>
      <dgm:t>
        <a:bodyPr/>
        <a:lstStyle/>
        <a:p>
          <a:endParaRPr lang="ru-RU"/>
        </a:p>
      </dgm:t>
    </dgm:pt>
    <dgm:pt modelId="{D356C101-432B-41F4-A4B8-73E57230A5CC}" type="pres">
      <dgm:prSet presAssocID="{641EF205-13F0-4A15-AA42-E92C216EDA1E}" presName="level2Shape" presStyleLbl="asst1" presStyleIdx="0" presStyleCnt="1" custScaleX="319213" custScaleY="308101"/>
      <dgm:spPr/>
      <dgm:t>
        <a:bodyPr/>
        <a:lstStyle/>
        <a:p>
          <a:endParaRPr lang="ru-RU"/>
        </a:p>
      </dgm:t>
    </dgm:pt>
    <dgm:pt modelId="{18CF83FB-FBAC-4F37-9487-8F0CA377A41C}" type="pres">
      <dgm:prSet presAssocID="{641EF205-13F0-4A15-AA42-E92C216EDA1E}" presName="hierChild3" presStyleCnt="0"/>
      <dgm:spPr/>
      <dgm:t>
        <a:bodyPr/>
        <a:lstStyle/>
        <a:p>
          <a:endParaRPr lang="ru-RU"/>
        </a:p>
      </dgm:t>
    </dgm:pt>
    <dgm:pt modelId="{54A3665E-D704-4214-8973-DF480492BD6C}" type="pres">
      <dgm:prSet presAssocID="{D3ADE09C-20D5-4FC0-B16B-03858E46D2CE}" presName="Name19" presStyleLbl="parChTrans1D3" presStyleIdx="0" presStyleCnt="3"/>
      <dgm:spPr/>
      <dgm:t>
        <a:bodyPr/>
        <a:lstStyle/>
        <a:p>
          <a:endParaRPr lang="ru-RU"/>
        </a:p>
      </dgm:t>
    </dgm:pt>
    <dgm:pt modelId="{36C8C7DA-2327-47F7-8A4B-2FE11947432A}" type="pres">
      <dgm:prSet presAssocID="{82DD5CCD-4B30-474B-B86E-1B51399FE9AC}" presName="Name21" presStyleCnt="0"/>
      <dgm:spPr/>
      <dgm:t>
        <a:bodyPr/>
        <a:lstStyle/>
        <a:p>
          <a:endParaRPr lang="ru-RU"/>
        </a:p>
      </dgm:t>
    </dgm:pt>
    <dgm:pt modelId="{186C9DB2-5251-4577-8CA3-7B25A9254C3A}" type="pres">
      <dgm:prSet presAssocID="{82DD5CCD-4B30-474B-B86E-1B51399FE9AC}" presName="level2Shape" presStyleLbl="node3" presStyleIdx="0" presStyleCnt="3" custScaleX="229329" custScaleY="166184"/>
      <dgm:spPr/>
      <dgm:t>
        <a:bodyPr/>
        <a:lstStyle/>
        <a:p>
          <a:endParaRPr lang="ru-RU"/>
        </a:p>
      </dgm:t>
    </dgm:pt>
    <dgm:pt modelId="{8E0FE560-872E-4CF6-BB4F-114A04B5AB2F}" type="pres">
      <dgm:prSet presAssocID="{82DD5CCD-4B30-474B-B86E-1B51399FE9AC}" presName="hierChild3" presStyleCnt="0"/>
      <dgm:spPr/>
      <dgm:t>
        <a:bodyPr/>
        <a:lstStyle/>
        <a:p>
          <a:endParaRPr lang="ru-RU"/>
        </a:p>
      </dgm:t>
    </dgm:pt>
    <dgm:pt modelId="{FCCEBF70-4E29-4B59-AC72-7B58621055F1}" type="pres">
      <dgm:prSet presAssocID="{FAF72951-F0D2-4798-ADF6-2069DD71FE5B}" presName="Name19" presStyleLbl="parChTrans1D4" presStyleIdx="0" presStyleCnt="1"/>
      <dgm:spPr/>
      <dgm:t>
        <a:bodyPr/>
        <a:lstStyle/>
        <a:p>
          <a:endParaRPr lang="ru-RU"/>
        </a:p>
      </dgm:t>
    </dgm:pt>
    <dgm:pt modelId="{B2FE1C08-8D76-43E5-8B1A-A954BFAF4182}" type="pres">
      <dgm:prSet presAssocID="{B0BD41D7-3135-4CFE-BB25-1EA9181F2CF8}" presName="Name21" presStyleCnt="0"/>
      <dgm:spPr/>
      <dgm:t>
        <a:bodyPr/>
        <a:lstStyle/>
        <a:p>
          <a:endParaRPr lang="ru-RU"/>
        </a:p>
      </dgm:t>
    </dgm:pt>
    <dgm:pt modelId="{F4839D88-B26F-4A72-8611-127CCC28DE67}" type="pres">
      <dgm:prSet presAssocID="{B0BD41D7-3135-4CFE-BB25-1EA9181F2CF8}" presName="level2Shape" presStyleLbl="node4" presStyleIdx="0" presStyleCnt="1" custScaleX="445770" custScaleY="150321" custLinFactX="100000" custLinFactNeighborX="131516" custLinFactNeighborY="42040"/>
      <dgm:spPr/>
      <dgm:t>
        <a:bodyPr/>
        <a:lstStyle/>
        <a:p>
          <a:endParaRPr lang="ru-RU"/>
        </a:p>
      </dgm:t>
    </dgm:pt>
    <dgm:pt modelId="{2B4D8F03-2A82-4F00-B059-FB773D2A9EC0}" type="pres">
      <dgm:prSet presAssocID="{B0BD41D7-3135-4CFE-BB25-1EA9181F2CF8}" presName="hierChild3" presStyleCnt="0"/>
      <dgm:spPr/>
      <dgm:t>
        <a:bodyPr/>
        <a:lstStyle/>
        <a:p>
          <a:endParaRPr lang="ru-RU"/>
        </a:p>
      </dgm:t>
    </dgm:pt>
    <dgm:pt modelId="{CFF5B1BB-58E1-4172-9FA4-60029156A4B8}" type="pres">
      <dgm:prSet presAssocID="{CC69FC0B-589B-493D-9DA3-7F862F4476AF}" presName="Name19" presStyleLbl="parChTrans1D2" presStyleIdx="1" presStyleCnt="4"/>
      <dgm:spPr/>
      <dgm:t>
        <a:bodyPr/>
        <a:lstStyle/>
        <a:p>
          <a:endParaRPr lang="ru-RU"/>
        </a:p>
      </dgm:t>
    </dgm:pt>
    <dgm:pt modelId="{957E101C-9A39-4CD9-AA99-18DA514151C1}" type="pres">
      <dgm:prSet presAssocID="{2CC1B43D-526E-49FA-9235-83C96A211DD7}" presName="Name21" presStyleCnt="0"/>
      <dgm:spPr/>
      <dgm:t>
        <a:bodyPr/>
        <a:lstStyle/>
        <a:p>
          <a:endParaRPr lang="ru-RU"/>
        </a:p>
      </dgm:t>
    </dgm:pt>
    <dgm:pt modelId="{6100C343-831B-4E2E-9CD6-8863ADA698D3}" type="pres">
      <dgm:prSet presAssocID="{2CC1B43D-526E-49FA-9235-83C96A211DD7}" presName="level2Shape" presStyleLbl="node2" presStyleIdx="0" presStyleCnt="3" custScaleX="345408" custScaleY="288096" custLinFactNeighborX="-15234" custLinFactNeighborY="-2285"/>
      <dgm:spPr/>
      <dgm:t>
        <a:bodyPr/>
        <a:lstStyle/>
        <a:p>
          <a:endParaRPr lang="ru-RU"/>
        </a:p>
      </dgm:t>
    </dgm:pt>
    <dgm:pt modelId="{1E97849C-CD77-45F5-B0CF-3CFFD9F256A2}" type="pres">
      <dgm:prSet presAssocID="{2CC1B43D-526E-49FA-9235-83C96A211DD7}" presName="hierChild3" presStyleCnt="0"/>
      <dgm:spPr/>
      <dgm:t>
        <a:bodyPr/>
        <a:lstStyle/>
        <a:p>
          <a:endParaRPr lang="ru-RU"/>
        </a:p>
      </dgm:t>
    </dgm:pt>
    <dgm:pt modelId="{00C5A2E8-4284-4375-BB24-B1E43D020D6B}" type="pres">
      <dgm:prSet presAssocID="{71B4B192-E64D-4305-BF40-C52032CCF5FD}" presName="Name19" presStyleLbl="parChTrans1D3" presStyleIdx="1" presStyleCnt="3"/>
      <dgm:spPr/>
      <dgm:t>
        <a:bodyPr/>
        <a:lstStyle/>
        <a:p>
          <a:endParaRPr lang="ru-RU"/>
        </a:p>
      </dgm:t>
    </dgm:pt>
    <dgm:pt modelId="{82610F0C-27F3-4FC6-9D78-120EF52A220C}" type="pres">
      <dgm:prSet presAssocID="{977F9A36-EE7D-4CF4-B97C-171E6157431E}" presName="Name21" presStyleCnt="0"/>
      <dgm:spPr/>
      <dgm:t>
        <a:bodyPr/>
        <a:lstStyle/>
        <a:p>
          <a:endParaRPr lang="ru-RU"/>
        </a:p>
      </dgm:t>
    </dgm:pt>
    <dgm:pt modelId="{B789C9C0-752C-424F-BD2F-B4D66AD0E455}" type="pres">
      <dgm:prSet presAssocID="{977F9A36-EE7D-4CF4-B97C-171E6157431E}" presName="level2Shape" presStyleLbl="node3" presStyleIdx="1" presStyleCnt="3" custScaleX="301905" custScaleY="215987"/>
      <dgm:spPr/>
      <dgm:t>
        <a:bodyPr/>
        <a:lstStyle/>
        <a:p>
          <a:endParaRPr lang="ru-RU"/>
        </a:p>
      </dgm:t>
    </dgm:pt>
    <dgm:pt modelId="{148AD63E-88D9-4A17-BB5A-E3CB07D334FB}" type="pres">
      <dgm:prSet presAssocID="{977F9A36-EE7D-4CF4-B97C-171E6157431E}" presName="hierChild3" presStyleCnt="0"/>
      <dgm:spPr/>
      <dgm:t>
        <a:bodyPr/>
        <a:lstStyle/>
        <a:p>
          <a:endParaRPr lang="ru-RU"/>
        </a:p>
      </dgm:t>
    </dgm:pt>
    <dgm:pt modelId="{647CD825-D3FB-489D-B380-1ADC37909555}" type="pres">
      <dgm:prSet presAssocID="{06D3E95F-53DD-414F-B64A-5A692F4FC783}" presName="Name19" presStyleLbl="parChTrans1D2" presStyleIdx="2" presStyleCnt="4"/>
      <dgm:spPr/>
      <dgm:t>
        <a:bodyPr/>
        <a:lstStyle/>
        <a:p>
          <a:endParaRPr lang="ru-RU"/>
        </a:p>
      </dgm:t>
    </dgm:pt>
    <dgm:pt modelId="{A4C83D84-FC52-4C67-BDC6-E02E756AEE57}" type="pres">
      <dgm:prSet presAssocID="{35B45D19-0F09-4C38-A730-0FFFC7D210B2}" presName="Name21" presStyleCnt="0"/>
      <dgm:spPr/>
      <dgm:t>
        <a:bodyPr/>
        <a:lstStyle/>
        <a:p>
          <a:endParaRPr lang="ru-RU"/>
        </a:p>
      </dgm:t>
    </dgm:pt>
    <dgm:pt modelId="{8F055485-3AAE-4D78-9062-82E24DD51231}" type="pres">
      <dgm:prSet presAssocID="{35B45D19-0F09-4C38-A730-0FFFC7D210B2}" presName="level2Shape" presStyleLbl="node2" presStyleIdx="1" presStyleCnt="3" custScaleX="346794" custScaleY="293862" custLinFactNeighborX="-25626" custLinFactNeighborY="-2408"/>
      <dgm:spPr/>
      <dgm:t>
        <a:bodyPr/>
        <a:lstStyle/>
        <a:p>
          <a:endParaRPr lang="ru-RU"/>
        </a:p>
      </dgm:t>
    </dgm:pt>
    <dgm:pt modelId="{5454458B-8DE2-4A17-9D07-64AD4EEC0D66}" type="pres">
      <dgm:prSet presAssocID="{35B45D19-0F09-4C38-A730-0FFFC7D210B2}" presName="hierChild3" presStyleCnt="0"/>
      <dgm:spPr/>
      <dgm:t>
        <a:bodyPr/>
        <a:lstStyle/>
        <a:p>
          <a:endParaRPr lang="ru-RU"/>
        </a:p>
      </dgm:t>
    </dgm:pt>
    <dgm:pt modelId="{7F91BCA9-3BF0-4D8E-9EF9-6E10272B5EF4}" type="pres">
      <dgm:prSet presAssocID="{02860684-E498-4F35-BBD7-AE2DFF730AE4}" presName="Name19" presStyleLbl="parChTrans1D3" presStyleIdx="2" presStyleCnt="3"/>
      <dgm:spPr/>
      <dgm:t>
        <a:bodyPr/>
        <a:lstStyle/>
        <a:p>
          <a:endParaRPr lang="ru-RU"/>
        </a:p>
      </dgm:t>
    </dgm:pt>
    <dgm:pt modelId="{817B42B5-BA1C-418F-AEEB-556987302CC0}" type="pres">
      <dgm:prSet presAssocID="{4600B4A5-5E69-48B9-AC18-A7E07E55452A}" presName="Name21" presStyleCnt="0"/>
      <dgm:spPr/>
      <dgm:t>
        <a:bodyPr/>
        <a:lstStyle/>
        <a:p>
          <a:endParaRPr lang="ru-RU"/>
        </a:p>
      </dgm:t>
    </dgm:pt>
    <dgm:pt modelId="{B559A05F-FB0E-4943-B291-52AF62BC4803}" type="pres">
      <dgm:prSet presAssocID="{4600B4A5-5E69-48B9-AC18-A7E07E55452A}" presName="level2Shape" presStyleLbl="node3" presStyleIdx="2" presStyleCnt="3" custScaleX="317394" custScaleY="227913"/>
      <dgm:spPr/>
      <dgm:t>
        <a:bodyPr/>
        <a:lstStyle/>
        <a:p>
          <a:endParaRPr lang="ru-RU"/>
        </a:p>
      </dgm:t>
    </dgm:pt>
    <dgm:pt modelId="{A3D481A9-31BB-48FA-A5EB-EDEAFE8E3FF4}" type="pres">
      <dgm:prSet presAssocID="{4600B4A5-5E69-48B9-AC18-A7E07E55452A}" presName="hierChild3" presStyleCnt="0"/>
      <dgm:spPr/>
      <dgm:t>
        <a:bodyPr/>
        <a:lstStyle/>
        <a:p>
          <a:endParaRPr lang="ru-RU"/>
        </a:p>
      </dgm:t>
    </dgm:pt>
    <dgm:pt modelId="{24F689F3-9315-48DA-9293-638DAFB545F9}" type="pres">
      <dgm:prSet presAssocID="{7B40BC5F-1E5F-407E-A96D-39716B6B7266}" presName="Name19" presStyleLbl="parChTrans1D2" presStyleIdx="3" presStyleCnt="4"/>
      <dgm:spPr/>
      <dgm:t>
        <a:bodyPr/>
        <a:lstStyle/>
        <a:p>
          <a:endParaRPr lang="ru-RU"/>
        </a:p>
      </dgm:t>
    </dgm:pt>
    <dgm:pt modelId="{F2E548AC-064C-4D3A-8B3A-6CDB30CA9F3D}" type="pres">
      <dgm:prSet presAssocID="{ECDCF3CE-E2D8-472F-9202-4CCC32AF2701}" presName="Name21" presStyleCnt="0"/>
      <dgm:spPr/>
      <dgm:t>
        <a:bodyPr/>
        <a:lstStyle/>
        <a:p>
          <a:endParaRPr lang="ru-RU"/>
        </a:p>
      </dgm:t>
    </dgm:pt>
    <dgm:pt modelId="{10555C12-0DC8-49E9-B4BF-5430BB425112}" type="pres">
      <dgm:prSet presAssocID="{ECDCF3CE-E2D8-472F-9202-4CCC32AF2701}" presName="level2Shape" presStyleLbl="node2" presStyleIdx="2" presStyleCnt="3" custScaleX="274623" custScaleY="321093" custLinFactNeighborX="-24821" custLinFactNeighborY="2694"/>
      <dgm:spPr/>
      <dgm:t>
        <a:bodyPr/>
        <a:lstStyle/>
        <a:p>
          <a:endParaRPr lang="ru-RU"/>
        </a:p>
      </dgm:t>
    </dgm:pt>
    <dgm:pt modelId="{D79CD063-A09B-48C0-A123-9CB3D334D100}" type="pres">
      <dgm:prSet presAssocID="{ECDCF3CE-E2D8-472F-9202-4CCC32AF2701}" presName="hierChild3" presStyleCnt="0"/>
      <dgm:spPr/>
      <dgm:t>
        <a:bodyPr/>
        <a:lstStyle/>
        <a:p>
          <a:endParaRPr lang="ru-RU"/>
        </a:p>
      </dgm:t>
    </dgm:pt>
    <dgm:pt modelId="{F575C68A-ECE8-40FE-8C62-3F015588C1A4}" type="pres">
      <dgm:prSet presAssocID="{34F4BEB9-9777-4F5B-A0FE-2E7BF08E9ED7}" presName="bgShapesFlow" presStyleCnt="0"/>
      <dgm:spPr/>
      <dgm:t>
        <a:bodyPr/>
        <a:lstStyle/>
        <a:p>
          <a:endParaRPr lang="ru-RU"/>
        </a:p>
      </dgm:t>
    </dgm:pt>
  </dgm:ptLst>
  <dgm:cxnLst>
    <dgm:cxn modelId="{D7FAAE65-AA0D-408C-A9E7-B1A1E9D58C67}" type="presOf" srcId="{977F9A36-EE7D-4CF4-B97C-171E6157431E}" destId="{B789C9C0-752C-424F-BD2F-B4D66AD0E455}" srcOrd="0" destOrd="0" presId="urn:microsoft.com/office/officeart/2005/8/layout/hierarchy6"/>
    <dgm:cxn modelId="{DD24F528-DF80-4BAB-AE47-24ACD2855395}" type="presOf" srcId="{FAF72951-F0D2-4798-ADF6-2069DD71FE5B}" destId="{FCCEBF70-4E29-4B59-AC72-7B58621055F1}" srcOrd="0" destOrd="0" presId="urn:microsoft.com/office/officeart/2005/8/layout/hierarchy6"/>
    <dgm:cxn modelId="{8A1BE7ED-026B-43B6-B8BB-26CD54EBA321}" type="presOf" srcId="{71B4B192-E64D-4305-BF40-C52032CCF5FD}" destId="{00C5A2E8-4284-4375-BB24-B1E43D020D6B}" srcOrd="0" destOrd="0" presId="urn:microsoft.com/office/officeart/2005/8/layout/hierarchy6"/>
    <dgm:cxn modelId="{95AF6612-85F8-4E2B-9AD0-7E2D5998C2EA}" srcId="{82DD5CCD-4B30-474B-B86E-1B51399FE9AC}" destId="{B0BD41D7-3135-4CFE-BB25-1EA9181F2CF8}" srcOrd="0" destOrd="0" parTransId="{FAF72951-F0D2-4798-ADF6-2069DD71FE5B}" sibTransId="{40BCD4D0-7D57-4D02-8DE3-6D6AEB49570D}"/>
    <dgm:cxn modelId="{539F7111-C10C-41BE-A8B8-BD912D21C2F4}" type="presOf" srcId="{641EF205-13F0-4A15-AA42-E92C216EDA1E}" destId="{D356C101-432B-41F4-A4B8-73E57230A5CC}" srcOrd="0" destOrd="0" presId="urn:microsoft.com/office/officeart/2005/8/layout/hierarchy6"/>
    <dgm:cxn modelId="{D8DB7383-C6C6-4ECE-BA89-99E893777062}" type="presOf" srcId="{C47487E7-CFE0-40E0-8461-319E23B95AAE}" destId="{A469F3AB-5753-4E46-BB9C-779B5B89F722}" srcOrd="0" destOrd="0" presId="urn:microsoft.com/office/officeart/2005/8/layout/hierarchy6"/>
    <dgm:cxn modelId="{29F15F8D-075D-469B-B804-B161D6B5311A}" type="presOf" srcId="{D3ADE09C-20D5-4FC0-B16B-03858E46D2CE}" destId="{54A3665E-D704-4214-8973-DF480492BD6C}" srcOrd="0" destOrd="0" presId="urn:microsoft.com/office/officeart/2005/8/layout/hierarchy6"/>
    <dgm:cxn modelId="{F7613DAB-819E-49EE-860B-69B71F24A605}" type="presOf" srcId="{7B40BC5F-1E5F-407E-A96D-39716B6B7266}" destId="{24F689F3-9315-48DA-9293-638DAFB545F9}" srcOrd="0" destOrd="0" presId="urn:microsoft.com/office/officeart/2005/8/layout/hierarchy6"/>
    <dgm:cxn modelId="{37252E41-7F22-49A4-A352-E246C53CD9D6}" srcId="{8610E90C-5302-4F98-AD29-239524FDDBA6}" destId="{641EF205-13F0-4A15-AA42-E92C216EDA1E}" srcOrd="0" destOrd="0" parTransId="{C47487E7-CFE0-40E0-8461-319E23B95AAE}" sibTransId="{BC7AF1C9-4F84-4923-8D05-C0EA33A386DF}"/>
    <dgm:cxn modelId="{88E9C0D9-D42A-4BAD-8511-99819D985A65}" srcId="{8610E90C-5302-4F98-AD29-239524FDDBA6}" destId="{ECDCF3CE-E2D8-472F-9202-4CCC32AF2701}" srcOrd="3" destOrd="0" parTransId="{7B40BC5F-1E5F-407E-A96D-39716B6B7266}" sibTransId="{3D2DD7C6-5246-4744-9D33-B48A8D9CE0E9}"/>
    <dgm:cxn modelId="{AE9BC8B0-ADAC-453E-A807-EE24E99701B5}" srcId="{35B45D19-0F09-4C38-A730-0FFFC7D210B2}" destId="{4600B4A5-5E69-48B9-AC18-A7E07E55452A}" srcOrd="0" destOrd="0" parTransId="{02860684-E498-4F35-BBD7-AE2DFF730AE4}" sibTransId="{02CAB3C8-8827-4E69-AB60-7043FFC4D88E}"/>
    <dgm:cxn modelId="{894DF655-2236-4FE3-A9A9-48EADFB9D194}" type="presOf" srcId="{4600B4A5-5E69-48B9-AC18-A7E07E55452A}" destId="{B559A05F-FB0E-4943-B291-52AF62BC4803}" srcOrd="0" destOrd="0" presId="urn:microsoft.com/office/officeart/2005/8/layout/hierarchy6"/>
    <dgm:cxn modelId="{D655C766-2F2D-4DEE-B016-8293F4A62E6D}" srcId="{34F4BEB9-9777-4F5B-A0FE-2E7BF08E9ED7}" destId="{8610E90C-5302-4F98-AD29-239524FDDBA6}" srcOrd="0" destOrd="0" parTransId="{5233DDF9-62C4-4D4E-BC5E-7ADE981388AB}" sibTransId="{933984DE-6E12-47BD-ADD0-E48A58957FFC}"/>
    <dgm:cxn modelId="{177FB3CA-28B2-4158-B032-491160B91A61}" srcId="{8610E90C-5302-4F98-AD29-239524FDDBA6}" destId="{35B45D19-0F09-4C38-A730-0FFFC7D210B2}" srcOrd="2" destOrd="0" parTransId="{06D3E95F-53DD-414F-B64A-5A692F4FC783}" sibTransId="{7AC78D59-7231-4DE4-BF01-98E77F649A0F}"/>
    <dgm:cxn modelId="{3F5E09FB-3F24-487B-B132-4F9F924C4889}" type="presOf" srcId="{ECDCF3CE-E2D8-472F-9202-4CCC32AF2701}" destId="{10555C12-0DC8-49E9-B4BF-5430BB425112}" srcOrd="0" destOrd="0" presId="urn:microsoft.com/office/officeart/2005/8/layout/hierarchy6"/>
    <dgm:cxn modelId="{B4E9ECC1-FBDD-4409-874C-1B7214231630}" type="presOf" srcId="{06D3E95F-53DD-414F-B64A-5A692F4FC783}" destId="{647CD825-D3FB-489D-B380-1ADC37909555}" srcOrd="0" destOrd="0" presId="urn:microsoft.com/office/officeart/2005/8/layout/hierarchy6"/>
    <dgm:cxn modelId="{1C1CA9E7-45D3-492E-950F-7086B18CA41E}" type="presOf" srcId="{2CC1B43D-526E-49FA-9235-83C96A211DD7}" destId="{6100C343-831B-4E2E-9CD6-8863ADA698D3}" srcOrd="0" destOrd="0" presId="urn:microsoft.com/office/officeart/2005/8/layout/hierarchy6"/>
    <dgm:cxn modelId="{C193F5F4-70CF-4E9C-ABB2-3B831A10E2A7}" srcId="{2CC1B43D-526E-49FA-9235-83C96A211DD7}" destId="{977F9A36-EE7D-4CF4-B97C-171E6157431E}" srcOrd="0" destOrd="0" parTransId="{71B4B192-E64D-4305-BF40-C52032CCF5FD}" sibTransId="{8F72AD6D-E9A0-48C8-98DF-8559BD3E8472}"/>
    <dgm:cxn modelId="{31B7AE6F-B258-4868-A0B5-6D7B4F3C6925}" type="presOf" srcId="{02860684-E498-4F35-BBD7-AE2DFF730AE4}" destId="{7F91BCA9-3BF0-4D8E-9EF9-6E10272B5EF4}" srcOrd="0" destOrd="0" presId="urn:microsoft.com/office/officeart/2005/8/layout/hierarchy6"/>
    <dgm:cxn modelId="{FE3B9E91-B99D-4E5C-9B8C-AA5321714A97}" srcId="{641EF205-13F0-4A15-AA42-E92C216EDA1E}" destId="{82DD5CCD-4B30-474B-B86E-1B51399FE9AC}" srcOrd="0" destOrd="0" parTransId="{D3ADE09C-20D5-4FC0-B16B-03858E46D2CE}" sibTransId="{34D1DBA3-4DE7-4B0E-8D96-41B2A494EFE0}"/>
    <dgm:cxn modelId="{7C2A9D29-5DC8-4C5C-B0B4-B49FF4DBBC1A}" srcId="{8610E90C-5302-4F98-AD29-239524FDDBA6}" destId="{2CC1B43D-526E-49FA-9235-83C96A211DD7}" srcOrd="1" destOrd="0" parTransId="{CC69FC0B-589B-493D-9DA3-7F862F4476AF}" sibTransId="{E9EDDF3A-579E-4DFE-95FF-A33D8DFEEECD}"/>
    <dgm:cxn modelId="{45415AE1-6165-4DD3-80B1-005578E06789}" type="presOf" srcId="{8610E90C-5302-4F98-AD29-239524FDDBA6}" destId="{206BBB93-33D9-427B-82BF-70D32224493A}" srcOrd="0" destOrd="0" presId="urn:microsoft.com/office/officeart/2005/8/layout/hierarchy6"/>
    <dgm:cxn modelId="{DE2E8855-8FFB-491C-87B5-A82F5BCBF4D1}" type="presOf" srcId="{34F4BEB9-9777-4F5B-A0FE-2E7BF08E9ED7}" destId="{87D82AD7-D36B-40A5-9A7E-492ED0841446}" srcOrd="0" destOrd="0" presId="urn:microsoft.com/office/officeart/2005/8/layout/hierarchy6"/>
    <dgm:cxn modelId="{EA4DBBE4-0544-4FDA-824F-7B281ED6218E}" type="presOf" srcId="{35B45D19-0F09-4C38-A730-0FFFC7D210B2}" destId="{8F055485-3AAE-4D78-9062-82E24DD51231}" srcOrd="0" destOrd="0" presId="urn:microsoft.com/office/officeart/2005/8/layout/hierarchy6"/>
    <dgm:cxn modelId="{0BFA4600-7CA1-491D-A615-D86AEE6F1963}" type="presOf" srcId="{CC69FC0B-589B-493D-9DA3-7F862F4476AF}" destId="{CFF5B1BB-58E1-4172-9FA4-60029156A4B8}" srcOrd="0" destOrd="0" presId="urn:microsoft.com/office/officeart/2005/8/layout/hierarchy6"/>
    <dgm:cxn modelId="{E98CAB9A-58D9-4E79-9D25-C5D975DB597C}" type="presOf" srcId="{82DD5CCD-4B30-474B-B86E-1B51399FE9AC}" destId="{186C9DB2-5251-4577-8CA3-7B25A9254C3A}" srcOrd="0" destOrd="0" presId="urn:microsoft.com/office/officeart/2005/8/layout/hierarchy6"/>
    <dgm:cxn modelId="{5650AA63-5E72-467F-AAA6-E70D90F39112}" type="presOf" srcId="{B0BD41D7-3135-4CFE-BB25-1EA9181F2CF8}" destId="{F4839D88-B26F-4A72-8611-127CCC28DE67}" srcOrd="0" destOrd="0" presId="urn:microsoft.com/office/officeart/2005/8/layout/hierarchy6"/>
    <dgm:cxn modelId="{5A24C83E-ECB5-4F8B-A36E-1A838058DD57}" type="presParOf" srcId="{87D82AD7-D36B-40A5-9A7E-492ED0841446}" destId="{A7306CC3-8823-463D-A098-5D724E2A8B86}" srcOrd="0" destOrd="0" presId="urn:microsoft.com/office/officeart/2005/8/layout/hierarchy6"/>
    <dgm:cxn modelId="{E31A6859-0E34-4B7B-B6DD-194D51458AE2}" type="presParOf" srcId="{A7306CC3-8823-463D-A098-5D724E2A8B86}" destId="{21E685AF-990F-4B44-8F36-72078AC88813}" srcOrd="0" destOrd="0" presId="urn:microsoft.com/office/officeart/2005/8/layout/hierarchy6"/>
    <dgm:cxn modelId="{20A23379-E5A2-49AB-81C2-672758113B61}" type="presParOf" srcId="{21E685AF-990F-4B44-8F36-72078AC88813}" destId="{F5857E0C-F22A-44AE-A72A-F0ED46352971}" srcOrd="0" destOrd="0" presId="urn:microsoft.com/office/officeart/2005/8/layout/hierarchy6"/>
    <dgm:cxn modelId="{7A7130E8-8C36-403A-BE9A-4B432B92D117}" type="presParOf" srcId="{F5857E0C-F22A-44AE-A72A-F0ED46352971}" destId="{206BBB93-33D9-427B-82BF-70D32224493A}" srcOrd="0" destOrd="0" presId="urn:microsoft.com/office/officeart/2005/8/layout/hierarchy6"/>
    <dgm:cxn modelId="{3FCE1D6F-027D-44FB-A4DB-998C4D76A31B}" type="presParOf" srcId="{F5857E0C-F22A-44AE-A72A-F0ED46352971}" destId="{8F881A47-EFF1-4521-A2B5-3B37B4673C1A}" srcOrd="1" destOrd="0" presId="urn:microsoft.com/office/officeart/2005/8/layout/hierarchy6"/>
    <dgm:cxn modelId="{640B13F8-50D8-40A4-B4A6-4B412232C6AA}" type="presParOf" srcId="{8F881A47-EFF1-4521-A2B5-3B37B4673C1A}" destId="{A469F3AB-5753-4E46-BB9C-779B5B89F722}" srcOrd="0" destOrd="0" presId="urn:microsoft.com/office/officeart/2005/8/layout/hierarchy6"/>
    <dgm:cxn modelId="{6253B737-0D15-40AB-9BF6-68DFBFCA9C3A}" type="presParOf" srcId="{8F881A47-EFF1-4521-A2B5-3B37B4673C1A}" destId="{7B22FC86-E857-43CB-98F4-C530FA311D9E}" srcOrd="1" destOrd="0" presId="urn:microsoft.com/office/officeart/2005/8/layout/hierarchy6"/>
    <dgm:cxn modelId="{4F0FDB96-9D41-4232-9562-A79A7455FA9F}" type="presParOf" srcId="{7B22FC86-E857-43CB-98F4-C530FA311D9E}" destId="{D356C101-432B-41F4-A4B8-73E57230A5CC}" srcOrd="0" destOrd="0" presId="urn:microsoft.com/office/officeart/2005/8/layout/hierarchy6"/>
    <dgm:cxn modelId="{9E9B5294-94C0-48BA-9F83-53168129CF18}" type="presParOf" srcId="{7B22FC86-E857-43CB-98F4-C530FA311D9E}" destId="{18CF83FB-FBAC-4F37-9487-8F0CA377A41C}" srcOrd="1" destOrd="0" presId="urn:microsoft.com/office/officeart/2005/8/layout/hierarchy6"/>
    <dgm:cxn modelId="{608C405C-6381-4B17-B586-4DCF32B986FD}" type="presParOf" srcId="{18CF83FB-FBAC-4F37-9487-8F0CA377A41C}" destId="{54A3665E-D704-4214-8973-DF480492BD6C}" srcOrd="0" destOrd="0" presId="urn:microsoft.com/office/officeart/2005/8/layout/hierarchy6"/>
    <dgm:cxn modelId="{053DFD24-EB4D-40E0-95E3-406F07A0D132}" type="presParOf" srcId="{18CF83FB-FBAC-4F37-9487-8F0CA377A41C}" destId="{36C8C7DA-2327-47F7-8A4B-2FE11947432A}" srcOrd="1" destOrd="0" presId="urn:microsoft.com/office/officeart/2005/8/layout/hierarchy6"/>
    <dgm:cxn modelId="{C7A22677-B93D-4164-92D6-DECD93393982}" type="presParOf" srcId="{36C8C7DA-2327-47F7-8A4B-2FE11947432A}" destId="{186C9DB2-5251-4577-8CA3-7B25A9254C3A}" srcOrd="0" destOrd="0" presId="urn:microsoft.com/office/officeart/2005/8/layout/hierarchy6"/>
    <dgm:cxn modelId="{C4224811-B186-4E4C-AA32-CEA601C94BE9}" type="presParOf" srcId="{36C8C7DA-2327-47F7-8A4B-2FE11947432A}" destId="{8E0FE560-872E-4CF6-BB4F-114A04B5AB2F}" srcOrd="1" destOrd="0" presId="urn:microsoft.com/office/officeart/2005/8/layout/hierarchy6"/>
    <dgm:cxn modelId="{8B5A23C4-FD57-4525-90A8-89BE32195C23}" type="presParOf" srcId="{8E0FE560-872E-4CF6-BB4F-114A04B5AB2F}" destId="{FCCEBF70-4E29-4B59-AC72-7B58621055F1}" srcOrd="0" destOrd="0" presId="urn:microsoft.com/office/officeart/2005/8/layout/hierarchy6"/>
    <dgm:cxn modelId="{FE623B9B-A903-4A39-AD9D-CF29E071FD56}" type="presParOf" srcId="{8E0FE560-872E-4CF6-BB4F-114A04B5AB2F}" destId="{B2FE1C08-8D76-43E5-8B1A-A954BFAF4182}" srcOrd="1" destOrd="0" presId="urn:microsoft.com/office/officeart/2005/8/layout/hierarchy6"/>
    <dgm:cxn modelId="{FBF73FE1-7A24-478B-A162-1C7221F96E7B}" type="presParOf" srcId="{B2FE1C08-8D76-43E5-8B1A-A954BFAF4182}" destId="{F4839D88-B26F-4A72-8611-127CCC28DE67}" srcOrd="0" destOrd="0" presId="urn:microsoft.com/office/officeart/2005/8/layout/hierarchy6"/>
    <dgm:cxn modelId="{BE0B3D6F-D4E3-4E25-828C-86E2329B9848}" type="presParOf" srcId="{B2FE1C08-8D76-43E5-8B1A-A954BFAF4182}" destId="{2B4D8F03-2A82-4F00-B059-FB773D2A9EC0}" srcOrd="1" destOrd="0" presId="urn:microsoft.com/office/officeart/2005/8/layout/hierarchy6"/>
    <dgm:cxn modelId="{C7CC4765-CC66-449F-A444-177224D3930E}" type="presParOf" srcId="{8F881A47-EFF1-4521-A2B5-3B37B4673C1A}" destId="{CFF5B1BB-58E1-4172-9FA4-60029156A4B8}" srcOrd="2" destOrd="0" presId="urn:microsoft.com/office/officeart/2005/8/layout/hierarchy6"/>
    <dgm:cxn modelId="{D3147230-7628-43AB-853A-A8B91F7E9A85}" type="presParOf" srcId="{8F881A47-EFF1-4521-A2B5-3B37B4673C1A}" destId="{957E101C-9A39-4CD9-AA99-18DA514151C1}" srcOrd="3" destOrd="0" presId="urn:microsoft.com/office/officeart/2005/8/layout/hierarchy6"/>
    <dgm:cxn modelId="{F3DEE45A-08E6-4456-A62A-7FCE11F0D05D}" type="presParOf" srcId="{957E101C-9A39-4CD9-AA99-18DA514151C1}" destId="{6100C343-831B-4E2E-9CD6-8863ADA698D3}" srcOrd="0" destOrd="0" presId="urn:microsoft.com/office/officeart/2005/8/layout/hierarchy6"/>
    <dgm:cxn modelId="{540CBB9D-0636-41BE-9084-7A5992C9538B}" type="presParOf" srcId="{957E101C-9A39-4CD9-AA99-18DA514151C1}" destId="{1E97849C-CD77-45F5-B0CF-3CFFD9F256A2}" srcOrd="1" destOrd="0" presId="urn:microsoft.com/office/officeart/2005/8/layout/hierarchy6"/>
    <dgm:cxn modelId="{80F68FC2-ED47-44E5-AF0C-DCE5C04A8721}" type="presParOf" srcId="{1E97849C-CD77-45F5-B0CF-3CFFD9F256A2}" destId="{00C5A2E8-4284-4375-BB24-B1E43D020D6B}" srcOrd="0" destOrd="0" presId="urn:microsoft.com/office/officeart/2005/8/layout/hierarchy6"/>
    <dgm:cxn modelId="{27A4CD9B-73E8-40E1-BF67-A5149F4AA270}" type="presParOf" srcId="{1E97849C-CD77-45F5-B0CF-3CFFD9F256A2}" destId="{82610F0C-27F3-4FC6-9D78-120EF52A220C}" srcOrd="1" destOrd="0" presId="urn:microsoft.com/office/officeart/2005/8/layout/hierarchy6"/>
    <dgm:cxn modelId="{C7CDF501-5F5C-420C-8729-442F7ED7AF0C}" type="presParOf" srcId="{82610F0C-27F3-4FC6-9D78-120EF52A220C}" destId="{B789C9C0-752C-424F-BD2F-B4D66AD0E455}" srcOrd="0" destOrd="0" presId="urn:microsoft.com/office/officeart/2005/8/layout/hierarchy6"/>
    <dgm:cxn modelId="{F2AE0ACA-1807-4119-BC32-2981739B1487}" type="presParOf" srcId="{82610F0C-27F3-4FC6-9D78-120EF52A220C}" destId="{148AD63E-88D9-4A17-BB5A-E3CB07D334FB}" srcOrd="1" destOrd="0" presId="urn:microsoft.com/office/officeart/2005/8/layout/hierarchy6"/>
    <dgm:cxn modelId="{D81165DD-802A-4325-86BC-36ADF1B73E3E}" type="presParOf" srcId="{8F881A47-EFF1-4521-A2B5-3B37B4673C1A}" destId="{647CD825-D3FB-489D-B380-1ADC37909555}" srcOrd="4" destOrd="0" presId="urn:microsoft.com/office/officeart/2005/8/layout/hierarchy6"/>
    <dgm:cxn modelId="{7E85343B-4F96-4261-96D0-9161D873DC66}" type="presParOf" srcId="{8F881A47-EFF1-4521-A2B5-3B37B4673C1A}" destId="{A4C83D84-FC52-4C67-BDC6-E02E756AEE57}" srcOrd="5" destOrd="0" presId="urn:microsoft.com/office/officeart/2005/8/layout/hierarchy6"/>
    <dgm:cxn modelId="{07F4693B-CE4C-40A2-AEC5-A1DFEABA9933}" type="presParOf" srcId="{A4C83D84-FC52-4C67-BDC6-E02E756AEE57}" destId="{8F055485-3AAE-4D78-9062-82E24DD51231}" srcOrd="0" destOrd="0" presId="urn:microsoft.com/office/officeart/2005/8/layout/hierarchy6"/>
    <dgm:cxn modelId="{54FD4006-A731-4F4B-8C39-732DA644C5F0}" type="presParOf" srcId="{A4C83D84-FC52-4C67-BDC6-E02E756AEE57}" destId="{5454458B-8DE2-4A17-9D07-64AD4EEC0D66}" srcOrd="1" destOrd="0" presId="urn:microsoft.com/office/officeart/2005/8/layout/hierarchy6"/>
    <dgm:cxn modelId="{CA56208C-401F-49D6-A9CE-7CD9121B6A9D}" type="presParOf" srcId="{5454458B-8DE2-4A17-9D07-64AD4EEC0D66}" destId="{7F91BCA9-3BF0-4D8E-9EF9-6E10272B5EF4}" srcOrd="0" destOrd="0" presId="urn:microsoft.com/office/officeart/2005/8/layout/hierarchy6"/>
    <dgm:cxn modelId="{D09F4468-68BF-4B2D-9EEA-335B1DE422E1}" type="presParOf" srcId="{5454458B-8DE2-4A17-9D07-64AD4EEC0D66}" destId="{817B42B5-BA1C-418F-AEEB-556987302CC0}" srcOrd="1" destOrd="0" presId="urn:microsoft.com/office/officeart/2005/8/layout/hierarchy6"/>
    <dgm:cxn modelId="{D51757F0-D1BA-4B9D-873C-0D8CA8816EE0}" type="presParOf" srcId="{817B42B5-BA1C-418F-AEEB-556987302CC0}" destId="{B559A05F-FB0E-4943-B291-52AF62BC4803}" srcOrd="0" destOrd="0" presId="urn:microsoft.com/office/officeart/2005/8/layout/hierarchy6"/>
    <dgm:cxn modelId="{BCD4902C-A51D-4120-8258-9CB767E5C229}" type="presParOf" srcId="{817B42B5-BA1C-418F-AEEB-556987302CC0}" destId="{A3D481A9-31BB-48FA-A5EB-EDEAFE8E3FF4}" srcOrd="1" destOrd="0" presId="urn:microsoft.com/office/officeart/2005/8/layout/hierarchy6"/>
    <dgm:cxn modelId="{309190A3-64E8-433C-A2B5-7DCEDF6A639E}" type="presParOf" srcId="{8F881A47-EFF1-4521-A2B5-3B37B4673C1A}" destId="{24F689F3-9315-48DA-9293-638DAFB545F9}" srcOrd="6" destOrd="0" presId="urn:microsoft.com/office/officeart/2005/8/layout/hierarchy6"/>
    <dgm:cxn modelId="{B9BC6DB3-28FB-4D9F-BBD1-5DBA4FFFC0CD}" type="presParOf" srcId="{8F881A47-EFF1-4521-A2B5-3B37B4673C1A}" destId="{F2E548AC-064C-4D3A-8B3A-6CDB30CA9F3D}" srcOrd="7" destOrd="0" presId="urn:microsoft.com/office/officeart/2005/8/layout/hierarchy6"/>
    <dgm:cxn modelId="{133C00A7-4851-4696-8263-32D1F2B2428F}" type="presParOf" srcId="{F2E548AC-064C-4D3A-8B3A-6CDB30CA9F3D}" destId="{10555C12-0DC8-49E9-B4BF-5430BB425112}" srcOrd="0" destOrd="0" presId="urn:microsoft.com/office/officeart/2005/8/layout/hierarchy6"/>
    <dgm:cxn modelId="{DEAA3314-A25E-41EA-9DDC-CFC0C61D0FCD}" type="presParOf" srcId="{F2E548AC-064C-4D3A-8B3A-6CDB30CA9F3D}" destId="{D79CD063-A09B-48C0-A123-9CB3D334D100}" srcOrd="1" destOrd="0" presId="urn:microsoft.com/office/officeart/2005/8/layout/hierarchy6"/>
    <dgm:cxn modelId="{6CA7F6AD-6E35-44C5-8286-3D9AA7838FD7}" type="presParOf" srcId="{87D82AD7-D36B-40A5-9A7E-492ED0841446}" destId="{F575C68A-ECE8-40FE-8C62-3F015588C1A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F89A9C-2418-42E2-853C-41CB033C4C91}" type="doc">
      <dgm:prSet loTypeId="urn:microsoft.com/office/officeart/2005/8/layout/pList2#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2AB522E-C1C5-4872-B322-BB96582E4A76}">
      <dgm:prSet phldrT="[Текст]" custT="1"/>
      <dgm:spPr/>
      <dgm:t>
        <a:bodyPr/>
        <a:lstStyle/>
        <a:p>
          <a:r>
            <a:rPr lang="ru-RU" sz="2200" b="1" baseline="0" dirty="0" smtClean="0"/>
            <a:t>1 Ступе</a:t>
          </a:r>
        </a:p>
        <a:p>
          <a:r>
            <a:rPr lang="ru-RU" sz="2200" b="1" baseline="0" dirty="0" err="1" smtClean="0"/>
            <a:t>нька</a:t>
          </a:r>
          <a:endParaRPr lang="ru-RU" sz="2200" b="1" baseline="0" dirty="0" smtClean="0"/>
        </a:p>
        <a:p>
          <a:r>
            <a:rPr lang="ru-RU" sz="2200" b="1" baseline="0" dirty="0" smtClean="0"/>
            <a:t>(для детей 2-3 лет</a:t>
          </a:r>
        </a:p>
      </dgm:t>
    </dgm:pt>
    <dgm:pt modelId="{20FCF807-7B7F-41D8-873D-4F5822654970}" type="parTrans" cxnId="{6AC68C98-06EB-4254-B075-D27057E72638}">
      <dgm:prSet/>
      <dgm:spPr/>
      <dgm:t>
        <a:bodyPr/>
        <a:lstStyle/>
        <a:p>
          <a:endParaRPr lang="ru-RU"/>
        </a:p>
      </dgm:t>
    </dgm:pt>
    <dgm:pt modelId="{9CD69AD0-7568-4BBE-A1DF-106F961D304D}" type="sibTrans" cxnId="{6AC68C98-06EB-4254-B075-D27057E72638}">
      <dgm:prSet/>
      <dgm:spPr/>
      <dgm:t>
        <a:bodyPr/>
        <a:lstStyle/>
        <a:p>
          <a:endParaRPr lang="ru-RU"/>
        </a:p>
      </dgm:t>
    </dgm:pt>
    <dgm:pt modelId="{62A51C08-1114-43F5-8410-83CAEAFE2C92}">
      <dgm:prSet phldrT="[Текст]" custT="1"/>
      <dgm:spPr/>
      <dgm:t>
        <a:bodyPr/>
        <a:lstStyle/>
        <a:p>
          <a:r>
            <a:rPr lang="ru-RU" sz="2200" b="1" baseline="0" dirty="0" smtClean="0"/>
            <a:t>2 Ступе</a:t>
          </a:r>
        </a:p>
        <a:p>
          <a:r>
            <a:rPr lang="ru-RU" sz="2200" b="1" baseline="0" dirty="0" err="1" smtClean="0"/>
            <a:t>нька</a:t>
          </a:r>
          <a:endParaRPr lang="ru-RU" sz="2200" b="1" baseline="0" dirty="0" smtClean="0"/>
        </a:p>
        <a:p>
          <a:r>
            <a:rPr lang="ru-RU" sz="2200" b="1" baseline="0" dirty="0" smtClean="0"/>
            <a:t>(для детей 3-4 лет)</a:t>
          </a:r>
        </a:p>
      </dgm:t>
    </dgm:pt>
    <dgm:pt modelId="{7FB40E41-97B2-428A-9A8F-7E9B17C0B08F}" type="parTrans" cxnId="{1C2A46ED-F821-4FD3-B138-B01415E0909C}">
      <dgm:prSet/>
      <dgm:spPr/>
      <dgm:t>
        <a:bodyPr/>
        <a:lstStyle/>
        <a:p>
          <a:endParaRPr lang="ru-RU"/>
        </a:p>
      </dgm:t>
    </dgm:pt>
    <dgm:pt modelId="{B1A6B005-0CC3-4D07-B00C-AF6188F2DF24}" type="sibTrans" cxnId="{1C2A46ED-F821-4FD3-B138-B01415E0909C}">
      <dgm:prSet/>
      <dgm:spPr/>
      <dgm:t>
        <a:bodyPr/>
        <a:lstStyle/>
        <a:p>
          <a:endParaRPr lang="ru-RU"/>
        </a:p>
      </dgm:t>
    </dgm:pt>
    <dgm:pt modelId="{D5B7CB63-0DD4-4FB2-9890-CDF08E174FC4}">
      <dgm:prSet phldrT="[Текст]" custT="1"/>
      <dgm:spPr/>
      <dgm:t>
        <a:bodyPr/>
        <a:lstStyle/>
        <a:p>
          <a:r>
            <a:rPr lang="ru-RU" sz="2200" b="1" baseline="0" dirty="0" smtClean="0"/>
            <a:t>3 Ступе</a:t>
          </a:r>
        </a:p>
        <a:p>
          <a:r>
            <a:rPr lang="ru-RU" sz="2200" b="1" baseline="0" dirty="0" err="1" smtClean="0"/>
            <a:t>нька</a:t>
          </a:r>
          <a:r>
            <a:rPr lang="ru-RU" sz="2200" b="1" baseline="0" dirty="0" smtClean="0"/>
            <a:t> </a:t>
          </a:r>
        </a:p>
        <a:p>
          <a:r>
            <a:rPr lang="ru-RU" sz="2200" b="1" baseline="0" dirty="0" smtClean="0"/>
            <a:t>(для детей 4-5 лет)</a:t>
          </a:r>
        </a:p>
      </dgm:t>
    </dgm:pt>
    <dgm:pt modelId="{4BBB435E-5573-48CC-8010-4000AA9332AA}" type="parTrans" cxnId="{835D2959-A28C-4301-9CD0-B6A134B86123}">
      <dgm:prSet/>
      <dgm:spPr/>
      <dgm:t>
        <a:bodyPr/>
        <a:lstStyle/>
        <a:p>
          <a:endParaRPr lang="ru-RU"/>
        </a:p>
      </dgm:t>
    </dgm:pt>
    <dgm:pt modelId="{9370C712-2441-4A43-9155-D4E32E04374D}" type="sibTrans" cxnId="{835D2959-A28C-4301-9CD0-B6A134B86123}">
      <dgm:prSet/>
      <dgm:spPr/>
      <dgm:t>
        <a:bodyPr/>
        <a:lstStyle/>
        <a:p>
          <a:endParaRPr lang="ru-RU"/>
        </a:p>
      </dgm:t>
    </dgm:pt>
    <dgm:pt modelId="{0365E280-BC3C-4165-9B90-6C3E5BC27114}">
      <dgm:prSet phldrT="[Текст]" custT="1"/>
      <dgm:spPr/>
      <dgm:t>
        <a:bodyPr/>
        <a:lstStyle/>
        <a:p>
          <a:r>
            <a:rPr lang="ru-RU" sz="2200" b="1" baseline="0" dirty="0" smtClean="0"/>
            <a:t>4 Ступе</a:t>
          </a:r>
        </a:p>
        <a:p>
          <a:r>
            <a:rPr lang="ru-RU" sz="2200" b="1" baseline="0" dirty="0" err="1" smtClean="0"/>
            <a:t>нька</a:t>
          </a:r>
          <a:r>
            <a:rPr lang="ru-RU" sz="2200" b="1" baseline="0" dirty="0" smtClean="0"/>
            <a:t> </a:t>
          </a:r>
        </a:p>
        <a:p>
          <a:r>
            <a:rPr lang="ru-RU" sz="2200" b="1" baseline="0" dirty="0" smtClean="0"/>
            <a:t>(для детей 5-6 лет)</a:t>
          </a:r>
        </a:p>
      </dgm:t>
    </dgm:pt>
    <dgm:pt modelId="{A0595426-C6CE-400B-942E-442E15972A06}" type="parTrans" cxnId="{BF2E07BB-333E-4A92-8FA0-F1498E5DBFBB}">
      <dgm:prSet/>
      <dgm:spPr/>
      <dgm:t>
        <a:bodyPr/>
        <a:lstStyle/>
        <a:p>
          <a:endParaRPr lang="ru-RU"/>
        </a:p>
      </dgm:t>
    </dgm:pt>
    <dgm:pt modelId="{C3B01A58-8C40-4BDC-9343-B63E96054A24}" type="sibTrans" cxnId="{BF2E07BB-333E-4A92-8FA0-F1498E5DBFBB}">
      <dgm:prSet/>
      <dgm:spPr/>
      <dgm:t>
        <a:bodyPr/>
        <a:lstStyle/>
        <a:p>
          <a:endParaRPr lang="ru-RU"/>
        </a:p>
      </dgm:t>
    </dgm:pt>
    <dgm:pt modelId="{77E7302C-B043-4BA2-9AF4-E046822B0812}">
      <dgm:prSet phldrT="[Текст]" custT="1"/>
      <dgm:spPr/>
      <dgm:t>
        <a:bodyPr/>
        <a:lstStyle/>
        <a:p>
          <a:r>
            <a:rPr lang="ru-RU" sz="2200" b="1" baseline="0" dirty="0" smtClean="0"/>
            <a:t>5 Ступе </a:t>
          </a:r>
          <a:r>
            <a:rPr lang="ru-RU" sz="2200" b="1" baseline="0" dirty="0" err="1" smtClean="0"/>
            <a:t>нька</a:t>
          </a:r>
          <a:r>
            <a:rPr lang="ru-RU" sz="2200" b="1" baseline="0" dirty="0" smtClean="0"/>
            <a:t> </a:t>
          </a:r>
        </a:p>
        <a:p>
          <a:r>
            <a:rPr lang="ru-RU" sz="2200" b="1" baseline="0" dirty="0" smtClean="0"/>
            <a:t>(для детей 6-7 лет)</a:t>
          </a:r>
        </a:p>
      </dgm:t>
    </dgm:pt>
    <dgm:pt modelId="{FC7EB011-8347-4FBD-A33D-1068BCDD021A}" type="parTrans" cxnId="{2742E205-B6D9-42EA-A0E0-72F2D131922E}">
      <dgm:prSet/>
      <dgm:spPr/>
      <dgm:t>
        <a:bodyPr/>
        <a:lstStyle/>
        <a:p>
          <a:endParaRPr lang="ru-RU"/>
        </a:p>
      </dgm:t>
    </dgm:pt>
    <dgm:pt modelId="{1BBF0F17-F5E8-4CD0-93BA-E2CEB96F79C6}" type="sibTrans" cxnId="{2742E205-B6D9-42EA-A0E0-72F2D131922E}">
      <dgm:prSet/>
      <dgm:spPr/>
      <dgm:t>
        <a:bodyPr/>
        <a:lstStyle/>
        <a:p>
          <a:endParaRPr lang="ru-RU"/>
        </a:p>
      </dgm:t>
    </dgm:pt>
    <dgm:pt modelId="{E29F4813-A8F7-4FFE-A800-BC774158F6A6}" type="pres">
      <dgm:prSet presAssocID="{13F89A9C-2418-42E2-853C-41CB033C4C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453FA6-7771-46D1-9F51-9E9AB5C95DB1}" type="pres">
      <dgm:prSet presAssocID="{13F89A9C-2418-42E2-853C-41CB033C4C91}" presName="bkgdShp" presStyleLbl="alignAccFollowNode1" presStyleIdx="0" presStyleCnt="1" custScaleY="97440" custLinFactNeighborX="535" custLinFactNeighborY="-3134"/>
      <dgm:spPr>
        <a:noFill/>
      </dgm:spPr>
      <dgm:t>
        <a:bodyPr/>
        <a:lstStyle/>
        <a:p>
          <a:endParaRPr lang="ru-RU"/>
        </a:p>
      </dgm:t>
    </dgm:pt>
    <dgm:pt modelId="{151A45AB-6A2E-4F66-B4E4-388C3A69569D}" type="pres">
      <dgm:prSet presAssocID="{13F89A9C-2418-42E2-853C-41CB033C4C91}" presName="linComp" presStyleCnt="0"/>
      <dgm:spPr/>
      <dgm:t>
        <a:bodyPr/>
        <a:lstStyle/>
        <a:p>
          <a:endParaRPr lang="ru-RU"/>
        </a:p>
      </dgm:t>
    </dgm:pt>
    <dgm:pt modelId="{D3EE386F-554F-49C3-AA56-4D529AF62846}" type="pres">
      <dgm:prSet presAssocID="{E2AB522E-C1C5-4872-B322-BB96582E4A76}" presName="compNode" presStyleCnt="0"/>
      <dgm:spPr/>
      <dgm:t>
        <a:bodyPr/>
        <a:lstStyle/>
        <a:p>
          <a:endParaRPr lang="ru-RU"/>
        </a:p>
      </dgm:t>
    </dgm:pt>
    <dgm:pt modelId="{4C4C9355-F0E2-4BAB-B36B-3250C842EB4F}" type="pres">
      <dgm:prSet presAssocID="{E2AB522E-C1C5-4872-B322-BB96582E4A76}" presName="node" presStyleLbl="node1" presStyleIdx="0" presStyleCnt="5" custScaleY="83673" custLinFactNeighborX="-6156" custLinFactNeighborY="-32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117E0-561D-49A7-8641-74FD03AB3630}" type="pres">
      <dgm:prSet presAssocID="{E2AB522E-C1C5-4872-B322-BB96582E4A76}" presName="invisiNode" presStyleLbl="node1" presStyleIdx="0" presStyleCnt="5"/>
      <dgm:spPr/>
      <dgm:t>
        <a:bodyPr/>
        <a:lstStyle/>
        <a:p>
          <a:endParaRPr lang="ru-RU"/>
        </a:p>
      </dgm:t>
    </dgm:pt>
    <dgm:pt modelId="{180122F1-7D69-414C-8FBD-48E99AA39DF9}" type="pres">
      <dgm:prSet presAssocID="{E2AB522E-C1C5-4872-B322-BB96582E4A76}" presName="imagNode" presStyleLbl="fgImgPlace1" presStyleIdx="0" presStyleCnt="5" custLinFactNeighborX="-5125" custLinFactNeighborY="-3266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6FF417A-D99C-4F20-A846-C1A03C23B6CA}" type="pres">
      <dgm:prSet presAssocID="{9CD69AD0-7568-4BBE-A1DF-106F961D304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9B938FD-7791-4332-900F-2229E913335A}" type="pres">
      <dgm:prSet presAssocID="{62A51C08-1114-43F5-8410-83CAEAFE2C92}" presName="compNode" presStyleCnt="0"/>
      <dgm:spPr/>
      <dgm:t>
        <a:bodyPr/>
        <a:lstStyle/>
        <a:p>
          <a:endParaRPr lang="ru-RU"/>
        </a:p>
      </dgm:t>
    </dgm:pt>
    <dgm:pt modelId="{505512F9-37E9-4236-A666-B032FC63F4E8}" type="pres">
      <dgm:prSet presAssocID="{62A51C08-1114-43F5-8410-83CAEAFE2C92}" presName="node" presStyleLbl="node1" presStyleIdx="1" presStyleCnt="5" custScaleY="83424" custLinFactNeighborX="-2056" custLinFactNeighborY="-33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AEA6A5-F4B5-4AC5-86A8-CA3E4496A195}" type="pres">
      <dgm:prSet presAssocID="{62A51C08-1114-43F5-8410-83CAEAFE2C92}" presName="invisiNode" presStyleLbl="node1" presStyleIdx="1" presStyleCnt="5"/>
      <dgm:spPr/>
      <dgm:t>
        <a:bodyPr/>
        <a:lstStyle/>
        <a:p>
          <a:endParaRPr lang="ru-RU"/>
        </a:p>
      </dgm:t>
    </dgm:pt>
    <dgm:pt modelId="{402D3C42-D15A-46C7-AE16-A5911A0BE022}" type="pres">
      <dgm:prSet presAssocID="{62A51C08-1114-43F5-8410-83CAEAFE2C92}" presName="imagNode" presStyleLbl="fgImgPlace1" presStyleIdx="1" presStyleCnt="5" custLinFactNeighborX="-1025" custLinFactNeighborY="-2994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5C135FE-20FA-42C1-ADA7-4E0D9F716D95}" type="pres">
      <dgm:prSet presAssocID="{B1A6B005-0CC3-4D07-B00C-AF6188F2DF2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DAB3F7E-3424-4A27-A090-7E734E548541}" type="pres">
      <dgm:prSet presAssocID="{D5B7CB63-0DD4-4FB2-9890-CDF08E174FC4}" presName="compNode" presStyleCnt="0"/>
      <dgm:spPr/>
      <dgm:t>
        <a:bodyPr/>
        <a:lstStyle/>
        <a:p>
          <a:endParaRPr lang="ru-RU"/>
        </a:p>
      </dgm:t>
    </dgm:pt>
    <dgm:pt modelId="{CA7AF27A-17BC-4367-AAAF-E9EEB441FB05}" type="pres">
      <dgm:prSet presAssocID="{D5B7CB63-0DD4-4FB2-9890-CDF08E174FC4}" presName="node" presStyleLbl="node1" presStyleIdx="2" presStyleCnt="5" custScaleY="83450" custLinFactNeighborX="-1025" custLinFactNeighborY="-332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93690F-95D6-429B-9112-A401F98FAE34}" type="pres">
      <dgm:prSet presAssocID="{D5B7CB63-0DD4-4FB2-9890-CDF08E174FC4}" presName="invisiNode" presStyleLbl="node1" presStyleIdx="2" presStyleCnt="5"/>
      <dgm:spPr/>
      <dgm:t>
        <a:bodyPr/>
        <a:lstStyle/>
        <a:p>
          <a:endParaRPr lang="ru-RU"/>
        </a:p>
      </dgm:t>
    </dgm:pt>
    <dgm:pt modelId="{B87F4F93-DD4B-4171-81D8-0D6F6081AD9C}" type="pres">
      <dgm:prSet presAssocID="{D5B7CB63-0DD4-4FB2-9890-CDF08E174FC4}" presName="imagNode" presStyleLbl="fgImgPlace1" presStyleIdx="2" presStyleCnt="5" custLinFactNeighborY="-3085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B9FE28E-63EC-4739-8AD1-3640AD130844}" type="pres">
      <dgm:prSet presAssocID="{9370C712-2441-4A43-9155-D4E32E04374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DFC4360-5B27-4542-B902-3FFFD2A5924B}" type="pres">
      <dgm:prSet presAssocID="{0365E280-BC3C-4165-9B90-6C3E5BC27114}" presName="compNode" presStyleCnt="0"/>
      <dgm:spPr/>
      <dgm:t>
        <a:bodyPr/>
        <a:lstStyle/>
        <a:p>
          <a:endParaRPr lang="ru-RU"/>
        </a:p>
      </dgm:t>
    </dgm:pt>
    <dgm:pt modelId="{7572F984-5ECC-4E5C-9CAD-AB9BD198F0E6}" type="pres">
      <dgm:prSet presAssocID="{0365E280-BC3C-4165-9B90-6C3E5BC27114}" presName="node" presStyleLbl="node1" presStyleIdx="3" presStyleCnt="5" custScaleY="82031" custLinFactNeighborX="-1024" custLinFactNeighborY="-343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B382C-0EB8-4A34-9F39-45304CDAB058}" type="pres">
      <dgm:prSet presAssocID="{0365E280-BC3C-4165-9B90-6C3E5BC27114}" presName="invisiNode" presStyleLbl="node1" presStyleIdx="3" presStyleCnt="5"/>
      <dgm:spPr/>
      <dgm:t>
        <a:bodyPr/>
        <a:lstStyle/>
        <a:p>
          <a:endParaRPr lang="ru-RU"/>
        </a:p>
      </dgm:t>
    </dgm:pt>
    <dgm:pt modelId="{A73765AF-741E-47DE-80D4-039E0800D94D}" type="pres">
      <dgm:prSet presAssocID="{0365E280-BC3C-4165-9B90-6C3E5BC27114}" presName="imagNode" presStyleLbl="fgImgPlace1" presStyleIdx="3" presStyleCnt="5" custLinFactNeighborX="-1025" custLinFactNeighborY="-2813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42D47BD-BD6C-4EC8-B041-3DF733F8E70E}" type="pres">
      <dgm:prSet presAssocID="{C3B01A58-8C40-4BDC-9343-B63E96054A2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C897B47-1708-464E-9D80-0C617253A4DC}" type="pres">
      <dgm:prSet presAssocID="{77E7302C-B043-4BA2-9AF4-E046822B0812}" presName="compNode" presStyleCnt="0"/>
      <dgm:spPr/>
      <dgm:t>
        <a:bodyPr/>
        <a:lstStyle/>
        <a:p>
          <a:endParaRPr lang="ru-RU"/>
        </a:p>
      </dgm:t>
    </dgm:pt>
    <dgm:pt modelId="{CA774075-FBC9-4215-AD69-127A81F120B8}" type="pres">
      <dgm:prSet presAssocID="{77E7302C-B043-4BA2-9AF4-E046822B0812}" presName="node" presStyleLbl="node1" presStyleIdx="4" presStyleCnt="5" custScaleY="83393" custLinFactNeighborX="-2050" custLinFactNeighborY="-343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84E4D-0B7B-46D7-B1F3-43C8E5645404}" type="pres">
      <dgm:prSet presAssocID="{77E7302C-B043-4BA2-9AF4-E046822B0812}" presName="invisiNode" presStyleLbl="node1" presStyleIdx="4" presStyleCnt="5"/>
      <dgm:spPr/>
      <dgm:t>
        <a:bodyPr/>
        <a:lstStyle/>
        <a:p>
          <a:endParaRPr lang="ru-RU"/>
        </a:p>
      </dgm:t>
    </dgm:pt>
    <dgm:pt modelId="{648317F1-6F7F-4519-B955-A61540196253}" type="pres">
      <dgm:prSet presAssocID="{77E7302C-B043-4BA2-9AF4-E046822B0812}" presName="imagNode" presStyleLbl="fgImgPlace1" presStyleIdx="4" presStyleCnt="5" custScaleX="97405" custScaleY="94285" custLinFactNeighborX="-278" custLinFactNeighborY="-2894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541731F-1844-4354-881C-9A6617F73128}" type="presOf" srcId="{62A51C08-1114-43F5-8410-83CAEAFE2C92}" destId="{505512F9-37E9-4236-A666-B032FC63F4E8}" srcOrd="0" destOrd="0" presId="urn:microsoft.com/office/officeart/2005/8/layout/pList2#2"/>
    <dgm:cxn modelId="{9DC731C6-5F20-40EF-A2A3-4348880AE6BE}" type="presOf" srcId="{0365E280-BC3C-4165-9B90-6C3E5BC27114}" destId="{7572F984-5ECC-4E5C-9CAD-AB9BD198F0E6}" srcOrd="0" destOrd="0" presId="urn:microsoft.com/office/officeart/2005/8/layout/pList2#2"/>
    <dgm:cxn modelId="{B52A9B2B-633E-4DAB-A99A-603A8786893D}" type="presOf" srcId="{9370C712-2441-4A43-9155-D4E32E04374D}" destId="{CB9FE28E-63EC-4739-8AD1-3640AD130844}" srcOrd="0" destOrd="0" presId="urn:microsoft.com/office/officeart/2005/8/layout/pList2#2"/>
    <dgm:cxn modelId="{2742E205-B6D9-42EA-A0E0-72F2D131922E}" srcId="{13F89A9C-2418-42E2-853C-41CB033C4C91}" destId="{77E7302C-B043-4BA2-9AF4-E046822B0812}" srcOrd="4" destOrd="0" parTransId="{FC7EB011-8347-4FBD-A33D-1068BCDD021A}" sibTransId="{1BBF0F17-F5E8-4CD0-93BA-E2CEB96F79C6}"/>
    <dgm:cxn modelId="{F93718DF-AAF5-406C-A5CE-B30AF46DD9AD}" type="presOf" srcId="{E2AB522E-C1C5-4872-B322-BB96582E4A76}" destId="{4C4C9355-F0E2-4BAB-B36B-3250C842EB4F}" srcOrd="0" destOrd="0" presId="urn:microsoft.com/office/officeart/2005/8/layout/pList2#2"/>
    <dgm:cxn modelId="{9273900F-F999-44B3-8FED-50D547067A9A}" type="presOf" srcId="{B1A6B005-0CC3-4D07-B00C-AF6188F2DF24}" destId="{A5C135FE-20FA-42C1-ADA7-4E0D9F716D95}" srcOrd="0" destOrd="0" presId="urn:microsoft.com/office/officeart/2005/8/layout/pList2#2"/>
    <dgm:cxn modelId="{2B30892A-A2EE-4655-92A5-2833894CB44C}" type="presOf" srcId="{13F89A9C-2418-42E2-853C-41CB033C4C91}" destId="{E29F4813-A8F7-4FFE-A800-BC774158F6A6}" srcOrd="0" destOrd="0" presId="urn:microsoft.com/office/officeart/2005/8/layout/pList2#2"/>
    <dgm:cxn modelId="{BF2E07BB-333E-4A92-8FA0-F1498E5DBFBB}" srcId="{13F89A9C-2418-42E2-853C-41CB033C4C91}" destId="{0365E280-BC3C-4165-9B90-6C3E5BC27114}" srcOrd="3" destOrd="0" parTransId="{A0595426-C6CE-400B-942E-442E15972A06}" sibTransId="{C3B01A58-8C40-4BDC-9343-B63E96054A24}"/>
    <dgm:cxn modelId="{A89BA15C-3DCA-4C78-BD00-E679F5140188}" type="presOf" srcId="{9CD69AD0-7568-4BBE-A1DF-106F961D304D}" destId="{06FF417A-D99C-4F20-A846-C1A03C23B6CA}" srcOrd="0" destOrd="0" presId="urn:microsoft.com/office/officeart/2005/8/layout/pList2#2"/>
    <dgm:cxn modelId="{A884C56C-212B-4673-887A-B5F4CA08FC47}" type="presOf" srcId="{D5B7CB63-0DD4-4FB2-9890-CDF08E174FC4}" destId="{CA7AF27A-17BC-4367-AAAF-E9EEB441FB05}" srcOrd="0" destOrd="0" presId="urn:microsoft.com/office/officeart/2005/8/layout/pList2#2"/>
    <dgm:cxn modelId="{1C2A46ED-F821-4FD3-B138-B01415E0909C}" srcId="{13F89A9C-2418-42E2-853C-41CB033C4C91}" destId="{62A51C08-1114-43F5-8410-83CAEAFE2C92}" srcOrd="1" destOrd="0" parTransId="{7FB40E41-97B2-428A-9A8F-7E9B17C0B08F}" sibTransId="{B1A6B005-0CC3-4D07-B00C-AF6188F2DF24}"/>
    <dgm:cxn modelId="{6AC68C98-06EB-4254-B075-D27057E72638}" srcId="{13F89A9C-2418-42E2-853C-41CB033C4C91}" destId="{E2AB522E-C1C5-4872-B322-BB96582E4A76}" srcOrd="0" destOrd="0" parTransId="{20FCF807-7B7F-41D8-873D-4F5822654970}" sibTransId="{9CD69AD0-7568-4BBE-A1DF-106F961D304D}"/>
    <dgm:cxn modelId="{41F02F33-0F64-4736-8424-BAF2252A576F}" type="presOf" srcId="{C3B01A58-8C40-4BDC-9343-B63E96054A24}" destId="{142D47BD-BD6C-4EC8-B041-3DF733F8E70E}" srcOrd="0" destOrd="0" presId="urn:microsoft.com/office/officeart/2005/8/layout/pList2#2"/>
    <dgm:cxn modelId="{C361FA43-7136-464C-BE66-24791244004A}" type="presOf" srcId="{77E7302C-B043-4BA2-9AF4-E046822B0812}" destId="{CA774075-FBC9-4215-AD69-127A81F120B8}" srcOrd="0" destOrd="0" presId="urn:microsoft.com/office/officeart/2005/8/layout/pList2#2"/>
    <dgm:cxn modelId="{835D2959-A28C-4301-9CD0-B6A134B86123}" srcId="{13F89A9C-2418-42E2-853C-41CB033C4C91}" destId="{D5B7CB63-0DD4-4FB2-9890-CDF08E174FC4}" srcOrd="2" destOrd="0" parTransId="{4BBB435E-5573-48CC-8010-4000AA9332AA}" sibTransId="{9370C712-2441-4A43-9155-D4E32E04374D}"/>
    <dgm:cxn modelId="{B7A589C5-871D-4631-A584-58CC378F689C}" type="presParOf" srcId="{E29F4813-A8F7-4FFE-A800-BC774158F6A6}" destId="{2D453FA6-7771-46D1-9F51-9E9AB5C95DB1}" srcOrd="0" destOrd="0" presId="urn:microsoft.com/office/officeart/2005/8/layout/pList2#2"/>
    <dgm:cxn modelId="{41632DE1-C6A5-4D06-9E0C-81971DBD1941}" type="presParOf" srcId="{E29F4813-A8F7-4FFE-A800-BC774158F6A6}" destId="{151A45AB-6A2E-4F66-B4E4-388C3A69569D}" srcOrd="1" destOrd="0" presId="urn:microsoft.com/office/officeart/2005/8/layout/pList2#2"/>
    <dgm:cxn modelId="{4CC0910A-D5F8-47CD-A57D-FF0FCA7DDD52}" type="presParOf" srcId="{151A45AB-6A2E-4F66-B4E4-388C3A69569D}" destId="{D3EE386F-554F-49C3-AA56-4D529AF62846}" srcOrd="0" destOrd="0" presId="urn:microsoft.com/office/officeart/2005/8/layout/pList2#2"/>
    <dgm:cxn modelId="{895787CB-2D89-460E-8D33-E78A3C360B13}" type="presParOf" srcId="{D3EE386F-554F-49C3-AA56-4D529AF62846}" destId="{4C4C9355-F0E2-4BAB-B36B-3250C842EB4F}" srcOrd="0" destOrd="0" presId="urn:microsoft.com/office/officeart/2005/8/layout/pList2#2"/>
    <dgm:cxn modelId="{1BAE9452-186D-40F1-B062-DA85F573C281}" type="presParOf" srcId="{D3EE386F-554F-49C3-AA56-4D529AF62846}" destId="{8F7117E0-561D-49A7-8641-74FD03AB3630}" srcOrd="1" destOrd="0" presId="urn:microsoft.com/office/officeart/2005/8/layout/pList2#2"/>
    <dgm:cxn modelId="{C076CA24-94C0-485D-9BA6-79BB37CFB32C}" type="presParOf" srcId="{D3EE386F-554F-49C3-AA56-4D529AF62846}" destId="{180122F1-7D69-414C-8FBD-48E99AA39DF9}" srcOrd="2" destOrd="0" presId="urn:microsoft.com/office/officeart/2005/8/layout/pList2#2"/>
    <dgm:cxn modelId="{44604EBF-293A-462C-A8D4-4EAAEFC9E4DA}" type="presParOf" srcId="{151A45AB-6A2E-4F66-B4E4-388C3A69569D}" destId="{06FF417A-D99C-4F20-A846-C1A03C23B6CA}" srcOrd="1" destOrd="0" presId="urn:microsoft.com/office/officeart/2005/8/layout/pList2#2"/>
    <dgm:cxn modelId="{0E854BAA-6D84-4D5F-8040-521F02FC2A9A}" type="presParOf" srcId="{151A45AB-6A2E-4F66-B4E4-388C3A69569D}" destId="{E9B938FD-7791-4332-900F-2229E913335A}" srcOrd="2" destOrd="0" presId="urn:microsoft.com/office/officeart/2005/8/layout/pList2#2"/>
    <dgm:cxn modelId="{AAA9CF92-A3A3-4D46-BFFE-35006E6991C3}" type="presParOf" srcId="{E9B938FD-7791-4332-900F-2229E913335A}" destId="{505512F9-37E9-4236-A666-B032FC63F4E8}" srcOrd="0" destOrd="0" presId="urn:microsoft.com/office/officeart/2005/8/layout/pList2#2"/>
    <dgm:cxn modelId="{0C071223-7AE9-4A7D-A46D-079DA648D7F6}" type="presParOf" srcId="{E9B938FD-7791-4332-900F-2229E913335A}" destId="{78AEA6A5-F4B5-4AC5-86A8-CA3E4496A195}" srcOrd="1" destOrd="0" presId="urn:microsoft.com/office/officeart/2005/8/layout/pList2#2"/>
    <dgm:cxn modelId="{6EFE2280-2F5B-424D-A30C-7368C083F6CF}" type="presParOf" srcId="{E9B938FD-7791-4332-900F-2229E913335A}" destId="{402D3C42-D15A-46C7-AE16-A5911A0BE022}" srcOrd="2" destOrd="0" presId="urn:microsoft.com/office/officeart/2005/8/layout/pList2#2"/>
    <dgm:cxn modelId="{3F6AF5F2-CFE0-427A-9FDB-CC41482B80FF}" type="presParOf" srcId="{151A45AB-6A2E-4F66-B4E4-388C3A69569D}" destId="{A5C135FE-20FA-42C1-ADA7-4E0D9F716D95}" srcOrd="3" destOrd="0" presId="urn:microsoft.com/office/officeart/2005/8/layout/pList2#2"/>
    <dgm:cxn modelId="{21805C31-08FF-4F38-8D0B-10DADD534984}" type="presParOf" srcId="{151A45AB-6A2E-4F66-B4E4-388C3A69569D}" destId="{6DAB3F7E-3424-4A27-A090-7E734E548541}" srcOrd="4" destOrd="0" presId="urn:microsoft.com/office/officeart/2005/8/layout/pList2#2"/>
    <dgm:cxn modelId="{83B44E5A-8DCC-481B-9F9F-730FBCB40CC4}" type="presParOf" srcId="{6DAB3F7E-3424-4A27-A090-7E734E548541}" destId="{CA7AF27A-17BC-4367-AAAF-E9EEB441FB05}" srcOrd="0" destOrd="0" presId="urn:microsoft.com/office/officeart/2005/8/layout/pList2#2"/>
    <dgm:cxn modelId="{8C9518E6-A3A9-459F-AF96-E9D8E4FA6DE4}" type="presParOf" srcId="{6DAB3F7E-3424-4A27-A090-7E734E548541}" destId="{2893690F-95D6-429B-9112-A401F98FAE34}" srcOrd="1" destOrd="0" presId="urn:microsoft.com/office/officeart/2005/8/layout/pList2#2"/>
    <dgm:cxn modelId="{30445428-0646-4268-8CC5-0F3C0C57252C}" type="presParOf" srcId="{6DAB3F7E-3424-4A27-A090-7E734E548541}" destId="{B87F4F93-DD4B-4171-81D8-0D6F6081AD9C}" srcOrd="2" destOrd="0" presId="urn:microsoft.com/office/officeart/2005/8/layout/pList2#2"/>
    <dgm:cxn modelId="{D01F9EF4-6794-4B2A-9C8C-B5ED5AFCC7FD}" type="presParOf" srcId="{151A45AB-6A2E-4F66-B4E4-388C3A69569D}" destId="{CB9FE28E-63EC-4739-8AD1-3640AD130844}" srcOrd="5" destOrd="0" presId="urn:microsoft.com/office/officeart/2005/8/layout/pList2#2"/>
    <dgm:cxn modelId="{845A3C04-34CC-4CB7-A8F9-2945336ABE02}" type="presParOf" srcId="{151A45AB-6A2E-4F66-B4E4-388C3A69569D}" destId="{8DFC4360-5B27-4542-B902-3FFFD2A5924B}" srcOrd="6" destOrd="0" presId="urn:microsoft.com/office/officeart/2005/8/layout/pList2#2"/>
    <dgm:cxn modelId="{8C12DC3F-2075-4F2B-B099-F36FAACD85D9}" type="presParOf" srcId="{8DFC4360-5B27-4542-B902-3FFFD2A5924B}" destId="{7572F984-5ECC-4E5C-9CAD-AB9BD198F0E6}" srcOrd="0" destOrd="0" presId="urn:microsoft.com/office/officeart/2005/8/layout/pList2#2"/>
    <dgm:cxn modelId="{5B6BE675-ECAA-43EC-B509-FE1635056A90}" type="presParOf" srcId="{8DFC4360-5B27-4542-B902-3FFFD2A5924B}" destId="{78FB382C-0EB8-4A34-9F39-45304CDAB058}" srcOrd="1" destOrd="0" presId="urn:microsoft.com/office/officeart/2005/8/layout/pList2#2"/>
    <dgm:cxn modelId="{117789D2-0B67-4A6A-80DD-BAEC3051B029}" type="presParOf" srcId="{8DFC4360-5B27-4542-B902-3FFFD2A5924B}" destId="{A73765AF-741E-47DE-80D4-039E0800D94D}" srcOrd="2" destOrd="0" presId="urn:microsoft.com/office/officeart/2005/8/layout/pList2#2"/>
    <dgm:cxn modelId="{8F3D7976-A838-425C-BD08-9D605C438112}" type="presParOf" srcId="{151A45AB-6A2E-4F66-B4E4-388C3A69569D}" destId="{142D47BD-BD6C-4EC8-B041-3DF733F8E70E}" srcOrd="7" destOrd="0" presId="urn:microsoft.com/office/officeart/2005/8/layout/pList2#2"/>
    <dgm:cxn modelId="{5BDE7C02-F955-4B65-92FA-020A7BCC5469}" type="presParOf" srcId="{151A45AB-6A2E-4F66-B4E4-388C3A69569D}" destId="{1C897B47-1708-464E-9D80-0C617253A4DC}" srcOrd="8" destOrd="0" presId="urn:microsoft.com/office/officeart/2005/8/layout/pList2#2"/>
    <dgm:cxn modelId="{6DFC8F8E-7D8F-4D27-95F0-2362C97885AF}" type="presParOf" srcId="{1C897B47-1708-464E-9D80-0C617253A4DC}" destId="{CA774075-FBC9-4215-AD69-127A81F120B8}" srcOrd="0" destOrd="0" presId="urn:microsoft.com/office/officeart/2005/8/layout/pList2#2"/>
    <dgm:cxn modelId="{4EA99456-18EA-426D-ABDA-27AE91AF89C4}" type="presParOf" srcId="{1C897B47-1708-464E-9D80-0C617253A4DC}" destId="{D3C84E4D-0B7B-46D7-B1F3-43C8E5645404}" srcOrd="1" destOrd="0" presId="urn:microsoft.com/office/officeart/2005/8/layout/pList2#2"/>
    <dgm:cxn modelId="{6B7E2498-1F81-493F-9105-D1AC0B317BFE}" type="presParOf" srcId="{1C897B47-1708-464E-9D80-0C617253A4DC}" destId="{648317F1-6F7F-4519-B955-A61540196253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BBB93-33D9-427B-82BF-70D32224493A}">
      <dsp:nvSpPr>
        <dsp:cNvPr id="0" name=""/>
        <dsp:cNvSpPr/>
      </dsp:nvSpPr>
      <dsp:spPr>
        <a:xfrm>
          <a:off x="260084" y="0"/>
          <a:ext cx="10603413" cy="14807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Если речевое развитие дошкольников не соответствует возрастной норме</a:t>
          </a:r>
          <a:endParaRPr lang="ru-RU" sz="3600" b="1" kern="1200" dirty="0"/>
        </a:p>
      </dsp:txBody>
      <dsp:txXfrm>
        <a:off x="303453" y="43369"/>
        <a:ext cx="10516675" cy="1393991"/>
      </dsp:txXfrm>
    </dsp:sp>
    <dsp:sp modelId="{A469F3AB-5753-4E46-BB9C-779B5B89F722}">
      <dsp:nvSpPr>
        <dsp:cNvPr id="0" name=""/>
        <dsp:cNvSpPr/>
      </dsp:nvSpPr>
      <dsp:spPr>
        <a:xfrm>
          <a:off x="1446390" y="1480729"/>
          <a:ext cx="4115400" cy="523026"/>
        </a:xfrm>
        <a:custGeom>
          <a:avLst/>
          <a:gdLst/>
          <a:ahLst/>
          <a:cxnLst/>
          <a:rect l="0" t="0" r="0" b="0"/>
          <a:pathLst>
            <a:path>
              <a:moveTo>
                <a:pt x="4115400" y="0"/>
              </a:moveTo>
              <a:lnTo>
                <a:pt x="4115400" y="261513"/>
              </a:lnTo>
              <a:lnTo>
                <a:pt x="0" y="261513"/>
              </a:lnTo>
              <a:lnTo>
                <a:pt x="0" y="5230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56C101-432B-41F4-A4B8-73E57230A5CC}">
      <dsp:nvSpPr>
        <dsp:cNvPr id="0" name=""/>
        <dsp:cNvSpPr/>
      </dsp:nvSpPr>
      <dsp:spPr>
        <a:xfrm>
          <a:off x="761" y="2003756"/>
          <a:ext cx="2891257" cy="2657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Замедляется формирование высших уровней познавательной деятельности</a:t>
          </a:r>
          <a:endParaRPr lang="ru-RU" sz="2400" b="1" kern="1200" dirty="0"/>
        </a:p>
      </dsp:txBody>
      <dsp:txXfrm>
        <a:off x="78586" y="2081581"/>
        <a:ext cx="2735607" cy="2501486"/>
      </dsp:txXfrm>
    </dsp:sp>
    <dsp:sp modelId="{CFF5B1BB-58E1-4172-9FA4-60029156A4B8}">
      <dsp:nvSpPr>
        <dsp:cNvPr id="0" name=""/>
        <dsp:cNvSpPr/>
      </dsp:nvSpPr>
      <dsp:spPr>
        <a:xfrm>
          <a:off x="4472106" y="1480729"/>
          <a:ext cx="1089683" cy="523026"/>
        </a:xfrm>
        <a:custGeom>
          <a:avLst/>
          <a:gdLst/>
          <a:ahLst/>
          <a:cxnLst/>
          <a:rect l="0" t="0" r="0" b="0"/>
          <a:pathLst>
            <a:path>
              <a:moveTo>
                <a:pt x="1089683" y="0"/>
              </a:moveTo>
              <a:lnTo>
                <a:pt x="1089683" y="261513"/>
              </a:lnTo>
              <a:lnTo>
                <a:pt x="0" y="261513"/>
              </a:lnTo>
              <a:lnTo>
                <a:pt x="0" y="5230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00C343-831B-4E2E-9CD6-8863ADA698D3}">
      <dsp:nvSpPr>
        <dsp:cNvPr id="0" name=""/>
        <dsp:cNvSpPr/>
      </dsp:nvSpPr>
      <dsp:spPr>
        <a:xfrm>
          <a:off x="3215316" y="2003756"/>
          <a:ext cx="2513581" cy="23929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Появляются нарушения эмоционально-волевой сферы</a:t>
          </a:r>
          <a:endParaRPr lang="ru-RU" sz="2400" b="1" kern="1200" dirty="0"/>
        </a:p>
      </dsp:txBody>
      <dsp:txXfrm>
        <a:off x="3285404" y="2073844"/>
        <a:ext cx="2373405" cy="2252811"/>
      </dsp:txXfrm>
    </dsp:sp>
    <dsp:sp modelId="{647CD825-D3FB-489D-B380-1ADC37909555}">
      <dsp:nvSpPr>
        <dsp:cNvPr id="0" name=""/>
        <dsp:cNvSpPr/>
      </dsp:nvSpPr>
      <dsp:spPr>
        <a:xfrm>
          <a:off x="5561790" y="1480729"/>
          <a:ext cx="1660788" cy="523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513"/>
              </a:lnTo>
              <a:lnTo>
                <a:pt x="1660788" y="261513"/>
              </a:lnTo>
              <a:lnTo>
                <a:pt x="1660788" y="5230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055485-3AAE-4D78-9062-82E24DD51231}">
      <dsp:nvSpPr>
        <dsp:cNvPr id="0" name=""/>
        <dsp:cNvSpPr/>
      </dsp:nvSpPr>
      <dsp:spPr>
        <a:xfrm>
          <a:off x="6052194" y="2003756"/>
          <a:ext cx="2340768" cy="24965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Отстаёт психическое развитие </a:t>
          </a:r>
          <a:endParaRPr lang="ru-RU" sz="2400" b="1" kern="1200" dirty="0"/>
        </a:p>
      </dsp:txBody>
      <dsp:txXfrm>
        <a:off x="6120753" y="2072315"/>
        <a:ext cx="2203650" cy="2359418"/>
      </dsp:txXfrm>
    </dsp:sp>
    <dsp:sp modelId="{24F689F3-9315-48DA-9293-638DAFB545F9}">
      <dsp:nvSpPr>
        <dsp:cNvPr id="0" name=""/>
        <dsp:cNvSpPr/>
      </dsp:nvSpPr>
      <dsp:spPr>
        <a:xfrm>
          <a:off x="5561790" y="1480729"/>
          <a:ext cx="4327391" cy="5230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513"/>
              </a:lnTo>
              <a:lnTo>
                <a:pt x="4327391" y="261513"/>
              </a:lnTo>
              <a:lnTo>
                <a:pt x="4327391" y="52302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555C12-0DC8-49E9-B4BF-5430BB425112}">
      <dsp:nvSpPr>
        <dsp:cNvPr id="0" name=""/>
        <dsp:cNvSpPr/>
      </dsp:nvSpPr>
      <dsp:spPr>
        <a:xfrm>
          <a:off x="8716260" y="2003756"/>
          <a:ext cx="2345844" cy="23468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Возникают трудности в усвоении навыков чтения и письма</a:t>
          </a:r>
          <a:endParaRPr lang="ru-RU" sz="2400" b="1" kern="1200" dirty="0"/>
        </a:p>
      </dsp:txBody>
      <dsp:txXfrm>
        <a:off x="8784967" y="2072463"/>
        <a:ext cx="2208430" cy="22093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6BBB93-33D9-427B-82BF-70D32224493A}">
      <dsp:nvSpPr>
        <dsp:cNvPr id="0" name=""/>
        <dsp:cNvSpPr/>
      </dsp:nvSpPr>
      <dsp:spPr>
        <a:xfrm>
          <a:off x="1199811" y="653125"/>
          <a:ext cx="9869011" cy="616295"/>
        </a:xfrm>
        <a:prstGeom prst="roundRect">
          <a:avLst>
            <a:gd name="adj" fmla="val 10000"/>
          </a:avLst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 dirty="0" smtClean="0"/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ТРЕБОВАНИЯ ПРИ ВЫБОРЕ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ТЕХНОЛОГИЙ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: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1217862" y="671176"/>
        <a:ext cx="9832909" cy="580193"/>
      </dsp:txXfrm>
    </dsp:sp>
    <dsp:sp modelId="{A469F3AB-5753-4E46-BB9C-779B5B89F722}">
      <dsp:nvSpPr>
        <dsp:cNvPr id="0" name=""/>
        <dsp:cNvSpPr/>
      </dsp:nvSpPr>
      <dsp:spPr>
        <a:xfrm>
          <a:off x="1823353" y="1269420"/>
          <a:ext cx="4310963" cy="490720"/>
        </a:xfrm>
        <a:custGeom>
          <a:avLst/>
          <a:gdLst/>
          <a:ahLst/>
          <a:cxnLst/>
          <a:rect l="0" t="0" r="0" b="0"/>
          <a:pathLst>
            <a:path>
              <a:moveTo>
                <a:pt x="4310963" y="0"/>
              </a:moveTo>
              <a:lnTo>
                <a:pt x="4310963" y="245360"/>
              </a:lnTo>
              <a:lnTo>
                <a:pt x="0" y="245360"/>
              </a:lnTo>
              <a:lnTo>
                <a:pt x="0" y="490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56C101-432B-41F4-A4B8-73E57230A5CC}">
      <dsp:nvSpPr>
        <dsp:cNvPr id="0" name=""/>
        <dsp:cNvSpPr/>
      </dsp:nvSpPr>
      <dsp:spPr>
        <a:xfrm>
          <a:off x="518839" y="1760141"/>
          <a:ext cx="2609029" cy="16788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Взаимосвязь сенсорного, умственного и речевого развития;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568009" y="1809311"/>
        <a:ext cx="2510689" cy="1580464"/>
      </dsp:txXfrm>
    </dsp:sp>
    <dsp:sp modelId="{54A3665E-D704-4214-8973-DF480492BD6C}">
      <dsp:nvSpPr>
        <dsp:cNvPr id="0" name=""/>
        <dsp:cNvSpPr/>
      </dsp:nvSpPr>
      <dsp:spPr>
        <a:xfrm>
          <a:off x="1777633" y="3438945"/>
          <a:ext cx="91440" cy="2179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79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C9DB2-5251-4577-8CA3-7B25A9254C3A}">
      <dsp:nvSpPr>
        <dsp:cNvPr id="0" name=""/>
        <dsp:cNvSpPr/>
      </dsp:nvSpPr>
      <dsp:spPr>
        <a:xfrm>
          <a:off x="886164" y="3656901"/>
          <a:ext cx="1874378" cy="9055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Развитие языкового чутья;</a:t>
          </a:r>
        </a:p>
      </dsp:txBody>
      <dsp:txXfrm>
        <a:off x="912686" y="3683423"/>
        <a:ext cx="1821334" cy="852472"/>
      </dsp:txXfrm>
    </dsp:sp>
    <dsp:sp modelId="{FCCEBF70-4E29-4B59-AC72-7B58621055F1}">
      <dsp:nvSpPr>
        <dsp:cNvPr id="0" name=""/>
        <dsp:cNvSpPr/>
      </dsp:nvSpPr>
      <dsp:spPr>
        <a:xfrm>
          <a:off x="1823353" y="4562417"/>
          <a:ext cx="1892253" cy="4470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3512"/>
              </a:lnTo>
              <a:lnTo>
                <a:pt x="1892253" y="223512"/>
              </a:lnTo>
              <a:lnTo>
                <a:pt x="1892253" y="4470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839D88-B26F-4A72-8611-127CCC28DE67}">
      <dsp:nvSpPr>
        <dsp:cNvPr id="0" name=""/>
        <dsp:cNvSpPr/>
      </dsp:nvSpPr>
      <dsp:spPr>
        <a:xfrm>
          <a:off x="1893897" y="5009443"/>
          <a:ext cx="3643419" cy="819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err="1" smtClean="0"/>
            <a:t>Здоровьесберегающий</a:t>
          </a:r>
          <a:r>
            <a:rPr lang="ru-RU" sz="2200" b="1" kern="1200" baseline="0" dirty="0" smtClean="0"/>
            <a:t> характер</a:t>
          </a:r>
          <a:endParaRPr lang="ru-RU" sz="2200" b="1" kern="1200" baseline="0" dirty="0"/>
        </a:p>
      </dsp:txBody>
      <dsp:txXfrm>
        <a:off x="1917887" y="5033433"/>
        <a:ext cx="3595439" cy="771100"/>
      </dsp:txXfrm>
    </dsp:sp>
    <dsp:sp modelId="{CFF5B1BB-58E1-4172-9FA4-60029156A4B8}">
      <dsp:nvSpPr>
        <dsp:cNvPr id="0" name=""/>
        <dsp:cNvSpPr/>
      </dsp:nvSpPr>
      <dsp:spPr>
        <a:xfrm>
          <a:off x="4660120" y="1269420"/>
          <a:ext cx="1474196" cy="478269"/>
        </a:xfrm>
        <a:custGeom>
          <a:avLst/>
          <a:gdLst/>
          <a:ahLst/>
          <a:cxnLst/>
          <a:rect l="0" t="0" r="0" b="0"/>
          <a:pathLst>
            <a:path>
              <a:moveTo>
                <a:pt x="1474196" y="0"/>
              </a:moveTo>
              <a:lnTo>
                <a:pt x="1474196" y="239134"/>
              </a:lnTo>
              <a:lnTo>
                <a:pt x="0" y="239134"/>
              </a:lnTo>
              <a:lnTo>
                <a:pt x="0" y="4782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00C343-831B-4E2E-9CD6-8863ADA698D3}">
      <dsp:nvSpPr>
        <dsp:cNvPr id="0" name=""/>
        <dsp:cNvSpPr/>
      </dsp:nvSpPr>
      <dsp:spPr>
        <a:xfrm>
          <a:off x="3248555" y="1747690"/>
          <a:ext cx="2823129" cy="1569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Коммуникативно-</a:t>
          </a:r>
          <a:r>
            <a:rPr lang="ru-RU" sz="2200" b="1" kern="1200" baseline="0" dirty="0" err="1" smtClean="0"/>
            <a:t>деятельностный</a:t>
          </a:r>
          <a:r>
            <a:rPr lang="ru-RU" sz="2200" b="1" kern="1200" baseline="0" dirty="0" smtClean="0"/>
            <a:t> подход к развитию речи;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294533" y="1793668"/>
        <a:ext cx="2731173" cy="1477844"/>
      </dsp:txXfrm>
    </dsp:sp>
    <dsp:sp modelId="{00C5A2E8-4284-4375-BB24-B1E43D020D6B}">
      <dsp:nvSpPr>
        <dsp:cNvPr id="0" name=""/>
        <dsp:cNvSpPr/>
      </dsp:nvSpPr>
      <dsp:spPr>
        <a:xfrm>
          <a:off x="4660120" y="3317490"/>
          <a:ext cx="124512" cy="2304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202"/>
              </a:lnTo>
              <a:lnTo>
                <a:pt x="124512" y="115202"/>
              </a:lnTo>
              <a:lnTo>
                <a:pt x="124512" y="23040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89C9C0-752C-424F-BD2F-B4D66AD0E455}">
      <dsp:nvSpPr>
        <dsp:cNvPr id="0" name=""/>
        <dsp:cNvSpPr/>
      </dsp:nvSpPr>
      <dsp:spPr>
        <a:xfrm>
          <a:off x="3550850" y="3547896"/>
          <a:ext cx="2467565" cy="11768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Обогащение мотивации речевой деятельности</a:t>
          </a:r>
          <a:r>
            <a:rPr lang="ru-RU" sz="2000" b="1" kern="1200" dirty="0" smtClean="0"/>
            <a:t>;</a:t>
          </a:r>
          <a:endParaRPr lang="ru-RU" sz="2000" b="1" kern="1200" dirty="0"/>
        </a:p>
      </dsp:txBody>
      <dsp:txXfrm>
        <a:off x="3585320" y="3582366"/>
        <a:ext cx="2398625" cy="1107946"/>
      </dsp:txXfrm>
    </dsp:sp>
    <dsp:sp modelId="{647CD825-D3FB-489D-B380-1ADC37909555}">
      <dsp:nvSpPr>
        <dsp:cNvPr id="0" name=""/>
        <dsp:cNvSpPr/>
      </dsp:nvSpPr>
      <dsp:spPr>
        <a:xfrm>
          <a:off x="6134317" y="1269420"/>
          <a:ext cx="1514859" cy="477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799"/>
              </a:lnTo>
              <a:lnTo>
                <a:pt x="1514859" y="238799"/>
              </a:lnTo>
              <a:lnTo>
                <a:pt x="1514859" y="4775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055485-3AAE-4D78-9062-82E24DD51231}">
      <dsp:nvSpPr>
        <dsp:cNvPr id="0" name=""/>
        <dsp:cNvSpPr/>
      </dsp:nvSpPr>
      <dsp:spPr>
        <a:xfrm>
          <a:off x="6231947" y="1747020"/>
          <a:ext cx="2834457" cy="16012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Формирование элементарного осознания явлений языка;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6278845" y="1793918"/>
        <a:ext cx="2740661" cy="1507422"/>
      </dsp:txXfrm>
    </dsp:sp>
    <dsp:sp modelId="{7F91BCA9-3BF0-4D8E-9EF9-6E10272B5EF4}">
      <dsp:nvSpPr>
        <dsp:cNvPr id="0" name=""/>
        <dsp:cNvSpPr/>
      </dsp:nvSpPr>
      <dsp:spPr>
        <a:xfrm>
          <a:off x="7649176" y="3348238"/>
          <a:ext cx="209449" cy="2310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538"/>
              </a:lnTo>
              <a:lnTo>
                <a:pt x="209449" y="115538"/>
              </a:lnTo>
              <a:lnTo>
                <a:pt x="209449" y="23107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59A05F-FB0E-4943-B291-52AF62BC4803}">
      <dsp:nvSpPr>
        <dsp:cNvPr id="0" name=""/>
        <dsp:cNvSpPr/>
      </dsp:nvSpPr>
      <dsp:spPr>
        <a:xfrm>
          <a:off x="6561544" y="3579314"/>
          <a:ext cx="2594161" cy="124187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Обеспечение активной речевой практики;</a:t>
          </a:r>
          <a:endParaRPr lang="ru-RU" sz="2200" b="1" kern="1200" baseline="0" dirty="0"/>
        </a:p>
      </dsp:txBody>
      <dsp:txXfrm>
        <a:off x="6597917" y="3615687"/>
        <a:ext cx="2521415" cy="1169124"/>
      </dsp:txXfrm>
    </dsp:sp>
    <dsp:sp modelId="{24F689F3-9315-48DA-9293-638DAFB545F9}">
      <dsp:nvSpPr>
        <dsp:cNvPr id="0" name=""/>
        <dsp:cNvSpPr/>
      </dsp:nvSpPr>
      <dsp:spPr>
        <a:xfrm>
          <a:off x="6134317" y="1269420"/>
          <a:ext cx="4306157" cy="5053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699"/>
              </a:lnTo>
              <a:lnTo>
                <a:pt x="4306157" y="252699"/>
              </a:lnTo>
              <a:lnTo>
                <a:pt x="4306157" y="50539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555C12-0DC8-49E9-B4BF-5430BB425112}">
      <dsp:nvSpPr>
        <dsp:cNvPr id="0" name=""/>
        <dsp:cNvSpPr/>
      </dsp:nvSpPr>
      <dsp:spPr>
        <a:xfrm>
          <a:off x="9318184" y="1774820"/>
          <a:ext cx="2244580" cy="17495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Взаимосвязь работы над различными сторонами речи;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9369428" y="1826064"/>
        <a:ext cx="2142092" cy="1647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53FA6-7771-46D1-9F51-9E9AB5C95DB1}">
      <dsp:nvSpPr>
        <dsp:cNvPr id="0" name=""/>
        <dsp:cNvSpPr/>
      </dsp:nvSpPr>
      <dsp:spPr>
        <a:xfrm>
          <a:off x="0" y="9"/>
          <a:ext cx="8407334" cy="2194839"/>
        </a:xfrm>
        <a:prstGeom prst="roundRect">
          <a:avLst>
            <a:gd name="adj" fmla="val 10000"/>
          </a:avLst>
        </a:prstGeom>
        <a:noFill/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0122F1-7D69-414C-8FBD-48E99AA39DF9}">
      <dsp:nvSpPr>
        <dsp:cNvPr id="0" name=""/>
        <dsp:cNvSpPr/>
      </dsp:nvSpPr>
      <dsp:spPr>
        <a:xfrm>
          <a:off x="179968" y="0"/>
          <a:ext cx="1462498" cy="16518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4C9355-F0E2-4BAB-B36B-3250C842EB4F}">
      <dsp:nvSpPr>
        <dsp:cNvPr id="0" name=""/>
        <dsp:cNvSpPr/>
      </dsp:nvSpPr>
      <dsp:spPr>
        <a:xfrm rot="10800000">
          <a:off x="164889" y="1731995"/>
          <a:ext cx="1462498" cy="2303567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1 Ступе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err="1" smtClean="0"/>
            <a:t>нька</a:t>
          </a:r>
          <a:endParaRPr lang="ru-RU" sz="2200" b="1" kern="1200" baseline="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(для детей 2-3 лет</a:t>
          </a:r>
        </a:p>
      </dsp:txBody>
      <dsp:txXfrm rot="10800000">
        <a:off x="209866" y="1731995"/>
        <a:ext cx="1372544" cy="2258590"/>
      </dsp:txXfrm>
    </dsp:sp>
    <dsp:sp modelId="{402D3C42-D15A-46C7-AE16-A5911A0BE022}">
      <dsp:nvSpPr>
        <dsp:cNvPr id="0" name=""/>
        <dsp:cNvSpPr/>
      </dsp:nvSpPr>
      <dsp:spPr>
        <a:xfrm>
          <a:off x="1848678" y="0"/>
          <a:ext cx="1462498" cy="16518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05512F9-37E9-4236-A666-B032FC63F4E8}">
      <dsp:nvSpPr>
        <dsp:cNvPr id="0" name=""/>
        <dsp:cNvSpPr/>
      </dsp:nvSpPr>
      <dsp:spPr>
        <a:xfrm rot="10800000">
          <a:off x="1833600" y="1722132"/>
          <a:ext cx="1462498" cy="229671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2829520"/>
                <a:satOff val="-8142"/>
                <a:lumOff val="-3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829520"/>
                <a:satOff val="-8142"/>
                <a:lumOff val="-3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829520"/>
                <a:satOff val="-8142"/>
                <a:lumOff val="-3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2 Ступе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err="1" smtClean="0"/>
            <a:t>нька</a:t>
          </a:r>
          <a:endParaRPr lang="ru-RU" sz="2200" b="1" kern="1200" baseline="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(для детей 3-4 лет)</a:t>
          </a:r>
        </a:p>
      </dsp:txBody>
      <dsp:txXfrm rot="10800000">
        <a:off x="1878577" y="1722132"/>
        <a:ext cx="1372544" cy="2251735"/>
      </dsp:txXfrm>
    </dsp:sp>
    <dsp:sp modelId="{B87F4F93-DD4B-4171-81D8-0D6F6081AD9C}">
      <dsp:nvSpPr>
        <dsp:cNvPr id="0" name=""/>
        <dsp:cNvSpPr/>
      </dsp:nvSpPr>
      <dsp:spPr>
        <a:xfrm>
          <a:off x="3472417" y="0"/>
          <a:ext cx="1462498" cy="16518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A7AF27A-17BC-4367-AAAF-E9EEB441FB05}">
      <dsp:nvSpPr>
        <dsp:cNvPr id="0" name=""/>
        <dsp:cNvSpPr/>
      </dsp:nvSpPr>
      <dsp:spPr>
        <a:xfrm rot="10800000">
          <a:off x="3457427" y="1721596"/>
          <a:ext cx="1462498" cy="2297428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5659041"/>
                <a:satOff val="-16284"/>
                <a:lumOff val="-70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659041"/>
                <a:satOff val="-16284"/>
                <a:lumOff val="-70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659041"/>
                <a:satOff val="-16284"/>
                <a:lumOff val="-70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3 Ступе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err="1" smtClean="0"/>
            <a:t>нька</a:t>
          </a:r>
          <a:r>
            <a:rPr lang="ru-RU" sz="2200" b="1" kern="1200" baseline="0" dirty="0" smtClean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(для детей 4-5 лет)</a:t>
          </a:r>
        </a:p>
      </dsp:txBody>
      <dsp:txXfrm rot="10800000">
        <a:off x="3502404" y="1721596"/>
        <a:ext cx="1372544" cy="2252451"/>
      </dsp:txXfrm>
    </dsp:sp>
    <dsp:sp modelId="{A73765AF-741E-47DE-80D4-039E0800D94D}">
      <dsp:nvSpPr>
        <dsp:cNvPr id="0" name=""/>
        <dsp:cNvSpPr/>
      </dsp:nvSpPr>
      <dsp:spPr>
        <a:xfrm>
          <a:off x="5066175" y="1084"/>
          <a:ext cx="1462498" cy="16518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572F984-5ECC-4E5C-9CAD-AB9BD198F0E6}">
      <dsp:nvSpPr>
        <dsp:cNvPr id="0" name=""/>
        <dsp:cNvSpPr/>
      </dsp:nvSpPr>
      <dsp:spPr>
        <a:xfrm rot="10800000">
          <a:off x="5066190" y="1720914"/>
          <a:ext cx="1462498" cy="2258362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8488561"/>
                <a:satOff val="-24427"/>
                <a:lumOff val="-10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488561"/>
                <a:satOff val="-24427"/>
                <a:lumOff val="-10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488561"/>
                <a:satOff val="-24427"/>
                <a:lumOff val="-10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4 Ступе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err="1" smtClean="0"/>
            <a:t>нька</a:t>
          </a:r>
          <a:r>
            <a:rPr lang="ru-RU" sz="2200" b="1" kern="1200" baseline="0" dirty="0" smtClean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(для детей 5-6 лет)</a:t>
          </a:r>
        </a:p>
      </dsp:txBody>
      <dsp:txXfrm rot="10800000">
        <a:off x="5111167" y="1720914"/>
        <a:ext cx="1372544" cy="2213385"/>
      </dsp:txXfrm>
    </dsp:sp>
    <dsp:sp modelId="{648317F1-6F7F-4519-B955-A61540196253}">
      <dsp:nvSpPr>
        <dsp:cNvPr id="0" name=""/>
        <dsp:cNvSpPr/>
      </dsp:nvSpPr>
      <dsp:spPr>
        <a:xfrm>
          <a:off x="6704824" y="25448"/>
          <a:ext cx="1424546" cy="155743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A774075-FBC9-4215-AD69-127A81F120B8}">
      <dsp:nvSpPr>
        <dsp:cNvPr id="0" name=""/>
        <dsp:cNvSpPr/>
      </dsp:nvSpPr>
      <dsp:spPr>
        <a:xfrm rot="10800000">
          <a:off x="6659933" y="1692764"/>
          <a:ext cx="1462498" cy="229585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5">
                <a:hueOff val="-11318081"/>
                <a:satOff val="-32569"/>
                <a:lumOff val="-141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318081"/>
                <a:satOff val="-32569"/>
                <a:lumOff val="-141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318081"/>
                <a:satOff val="-32569"/>
                <a:lumOff val="-141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5 Ступе </a:t>
          </a:r>
          <a:r>
            <a:rPr lang="ru-RU" sz="2200" b="1" kern="1200" baseline="0" dirty="0" err="1" smtClean="0"/>
            <a:t>нька</a:t>
          </a:r>
          <a:r>
            <a:rPr lang="ru-RU" sz="2200" b="1" kern="1200" baseline="0" dirty="0" smtClean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/>
            <a:t>(для детей 6-7 лет)</a:t>
          </a:r>
        </a:p>
      </dsp:txBody>
      <dsp:txXfrm rot="10800000">
        <a:off x="6704910" y="1692764"/>
        <a:ext cx="1372544" cy="2250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ru-RU" sz="1800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273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4"/>
          </p:nvPr>
        </p:nvSpPr>
        <p:spPr>
          <a:xfrm>
            <a:off x="6412954" y="5333098"/>
            <a:ext cx="4420252" cy="839102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2954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2/20/2018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56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12" name="Полилиния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6" name="Инструкции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lang="ru-RU" sz="1200" b="1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ПРИМЕЧАНИЕ.</a:t>
            </a:r>
          </a:p>
          <a:p>
            <a:pPr algn="l" defTabSz="914400">
              <a:buNone/>
            </a:pPr>
            <a:r>
              <a:rPr lang="ru-RU" sz="1200" b="0" i="1" dirty="0" smtClean="0">
                <a:solidFill>
                  <a:schemeClr val="lt1"/>
                </a:solidFill>
                <a:latin typeface="Arial"/>
                <a:ea typeface="+mn-ea"/>
                <a:cs typeface="Arial"/>
              </a:rPr>
              <a:t>Чтобы изменить изображение на этом слайде, выделите рисунок и удалите его. Затем щелкните значок "Рисунки" в заполнителе и вставьте свое изображение.</a:t>
            </a:r>
            <a:endParaRPr lang="ru-RU" sz="1200" b="0" i="1" dirty="0">
              <a:solidFill>
                <a:schemeClr val="lt1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800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9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10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A3335-6331-4872-A8B7-ECD55539F4D0}" type="datetimeFigureOut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9A3335-6331-4872-A8B7-ECD55539F4D0}" type="datetimeFigureOut">
              <a:rPr lang="ru-RU" smtClean="0"/>
              <a:pPr/>
              <a:t>20.02.2018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28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7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3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9862" y="1873584"/>
            <a:ext cx="6295869" cy="256032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Тема работы: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Применение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технологии «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Бусография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 в системе развития речи детей дошкольного возраста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6370820" cy="16002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 городские Педагогические чтения</a:t>
            </a:r>
          </a:p>
          <a:p>
            <a:pPr algn="ctr">
              <a:lnSpc>
                <a:spcPct val="100000"/>
              </a:lnSpc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«Образование сегодня: идеи, достойные распространения».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" b="737"/>
          <a:stretch>
            <a:fillRect/>
          </a:stretch>
        </p:blipFill>
        <p:spPr/>
      </p:pic>
      <p:sp>
        <p:nvSpPr>
          <p:cNvPr id="8" name="Подзаголовок 4"/>
          <p:cNvSpPr txBox="1">
            <a:spLocks/>
          </p:cNvSpPr>
          <p:nvPr/>
        </p:nvSpPr>
        <p:spPr>
          <a:xfrm>
            <a:off x="152400" y="4799351"/>
            <a:ext cx="6370820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Орлова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Ирина Александровна, </a:t>
            </a:r>
          </a:p>
          <a:p>
            <a:pPr algn="r">
              <a:lnSpc>
                <a:spcPct val="100000"/>
              </a:lnSpc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 МБДОУ детского сада № 3 «Сказка» </a:t>
            </a:r>
          </a:p>
          <a:p>
            <a:pPr algn="r">
              <a:lnSpc>
                <a:spcPct val="100000"/>
              </a:lnSpc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города Котовска Тамбовской области.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27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dcy;&amp;iecy;&amp;tcy;&amp;iecy;&amp;jcy; &amp;Bcy;&amp;iecy;&amp;scy;&amp;pcy;&amp;lcy;&amp;acy;&amp;tcy;&amp;ncy;&amp;ycy;&amp;iecy; &amp;fcy;&amp;ocy;&amp;tcy;&amp;ocy; &amp;icy; &amp;vcy;&amp;iecy;&amp;kcy;&amp;tcy;&amp;ocy;&amp;rcy;&amp;ycy;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 rot="11029145">
            <a:off x="7045282" y="4205567"/>
            <a:ext cx="4688637" cy="206559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5429264"/>
            <a:ext cx="8282960" cy="714380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Этапы работы с дошкольниками </a:t>
            </a:r>
            <a:b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по технологии «</a:t>
            </a:r>
            <a:r>
              <a:rPr lang="ru-RU" sz="2000" i="1" dirty="0" err="1" smtClean="0">
                <a:solidFill>
                  <a:schemeClr val="accent2">
                    <a:lumMod val="50000"/>
                  </a:schemeClr>
                </a:solidFill>
              </a:rPr>
              <a:t>Бусоград</a:t>
            </a: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2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7377" y="1650814"/>
            <a:ext cx="10911840" cy="3827342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sz="1800" dirty="0" smtClean="0"/>
          </a:p>
          <a:p>
            <a:pPr>
              <a:buFont typeface="Wingdings" pitchFamily="2" charset="2"/>
              <a:buChar char="Ø"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 – Подготовительный.</a:t>
            </a:r>
          </a:p>
          <a:p>
            <a:pPr>
              <a:buNone/>
            </a:pPr>
            <a:r>
              <a:rPr lang="ru-RU" sz="1800" dirty="0" smtClean="0"/>
              <a:t>Работу начинаем со знакомства с бусами. Дети рассказывают о цвете. Определяют форму бусин, размер своих бус по отношению к другим (методом сравнения), работаем со всей длиной бус.</a:t>
            </a:r>
          </a:p>
          <a:p>
            <a:pPr>
              <a:buFont typeface="Wingdings" pitchFamily="2" charset="2"/>
              <a:buChar char="Ø"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 – Конструктивный.</a:t>
            </a:r>
          </a:p>
          <a:p>
            <a:pPr>
              <a:buNone/>
            </a:pPr>
            <a:r>
              <a:rPr lang="ru-RU" sz="1800" dirty="0" smtClean="0"/>
              <a:t>Работа строится на выкладывании отдельных предметов, сопровождающихся стихами и речевыми упражнениями.</a:t>
            </a:r>
          </a:p>
          <a:p>
            <a:pPr>
              <a:buFont typeface="Wingdings" pitchFamily="2" charset="2"/>
              <a:buChar char="Ø"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этап – Творческий.</a:t>
            </a:r>
          </a:p>
          <a:p>
            <a:pPr>
              <a:buNone/>
            </a:pPr>
            <a:r>
              <a:rPr lang="ru-RU" sz="1800" dirty="0" smtClean="0"/>
              <a:t>Самостоятельное(или группой детей) составление картины, заполнение контуров, придумывание мини рассказов, сказок.</a:t>
            </a:r>
          </a:p>
          <a:p>
            <a:pPr>
              <a:buNone/>
            </a:pPr>
            <a:endParaRPr lang="ru-RU" sz="1800" dirty="0"/>
          </a:p>
          <a:p>
            <a:pPr>
              <a:buFont typeface="Arial" pitchFamily="34" charset="0"/>
              <a:buChar char="•"/>
            </a:pP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24073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3903537"/>
              </p:ext>
            </p:extLst>
          </p:nvPr>
        </p:nvGraphicFramePr>
        <p:xfrm>
          <a:off x="3784666" y="0"/>
          <a:ext cx="8407334" cy="500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69823"/>
            <a:ext cx="4197246" cy="734518"/>
          </a:xfrm>
        </p:spPr>
        <p:txBody>
          <a:bodyPr>
            <a:noAutofit/>
          </a:bodyPr>
          <a:lstStyle/>
          <a:p>
            <a:pPr algn="ctr"/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УПРАЖНЕНИЯ </a:t>
            </a:r>
            <a:b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 ФЕИ БУСИНКИ</a:t>
            </a:r>
            <a:endParaRPr lang="ru-RU" sz="2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Объект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5"/>
          <a:stretch/>
        </p:blipFill>
        <p:spPr>
          <a:xfrm>
            <a:off x="2483681" y="4256410"/>
            <a:ext cx="3211019" cy="2509769"/>
          </a:xfrm>
          <a:prstGeom prst="rect">
            <a:avLst/>
          </a:prstGeom>
        </p:spPr>
      </p:pic>
      <p:pic>
        <p:nvPicPr>
          <p:cNvPr id="6" name="Объект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6"/>
          <a:stretch/>
        </p:blipFill>
        <p:spPr>
          <a:xfrm>
            <a:off x="159135" y="4271299"/>
            <a:ext cx="2232449" cy="2479996"/>
          </a:xfrm>
          <a:prstGeom prst="rect">
            <a:avLst/>
          </a:prstGeom>
        </p:spPr>
      </p:pic>
      <p:pic>
        <p:nvPicPr>
          <p:cNvPr id="7" name="Объект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2"/>
          <a:stretch/>
        </p:blipFill>
        <p:spPr>
          <a:xfrm>
            <a:off x="5860907" y="4256412"/>
            <a:ext cx="2983290" cy="2509769"/>
          </a:xfrm>
          <a:prstGeom prst="rect">
            <a:avLst/>
          </a:prstGeom>
        </p:spPr>
      </p:pic>
      <p:pic>
        <p:nvPicPr>
          <p:cNvPr id="8" name="Объект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3" b="7466"/>
          <a:stretch/>
        </p:blipFill>
        <p:spPr>
          <a:xfrm>
            <a:off x="8979109" y="4226640"/>
            <a:ext cx="3072983" cy="2569315"/>
          </a:xfrm>
          <a:prstGeom prst="rect">
            <a:avLst/>
          </a:prstGeom>
        </p:spPr>
      </p:pic>
      <p:pic>
        <p:nvPicPr>
          <p:cNvPr id="9" name="Picture 2" descr="http://ne-proza.ru/data/imagegallery/184d1125-de91-b397-16fa-938d613b50fd/39bbd633-a000-32cf-93d2-41cad991728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3" y="1590762"/>
            <a:ext cx="1867686" cy="22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d5DWCxFOc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822" y="1590762"/>
            <a:ext cx="1862678" cy="231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1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6" y="265763"/>
            <a:ext cx="3794957" cy="2846218"/>
          </a:xfrm>
          <a:prstGeom prst="rect">
            <a:avLst/>
          </a:prstGeom>
        </p:spPr>
      </p:pic>
      <p:pic>
        <p:nvPicPr>
          <p:cNvPr id="6" name="Объект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73" y="265762"/>
            <a:ext cx="3794959" cy="2846219"/>
          </a:xfrm>
          <a:prstGeom prst="rect">
            <a:avLst/>
          </a:prstGeom>
        </p:spPr>
      </p:pic>
      <p:pic>
        <p:nvPicPr>
          <p:cNvPr id="7" name="Объект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856" y="265762"/>
            <a:ext cx="3794958" cy="2846219"/>
          </a:xfrm>
          <a:prstGeom prst="rect">
            <a:avLst/>
          </a:prstGeom>
        </p:spPr>
      </p:pic>
      <p:pic>
        <p:nvPicPr>
          <p:cNvPr id="8" name="Объект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5" t="19353" r="35860" b="25564"/>
          <a:stretch/>
        </p:blipFill>
        <p:spPr>
          <a:xfrm>
            <a:off x="117476" y="3324407"/>
            <a:ext cx="1957360" cy="3409707"/>
          </a:xfrm>
          <a:prstGeom prst="rect">
            <a:avLst/>
          </a:prstGeom>
        </p:spPr>
      </p:pic>
      <p:pic>
        <p:nvPicPr>
          <p:cNvPr id="9" name="Объект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r="35511"/>
          <a:stretch/>
        </p:blipFill>
        <p:spPr>
          <a:xfrm>
            <a:off x="2203553" y="3295710"/>
            <a:ext cx="2548329" cy="3409707"/>
          </a:xfrm>
          <a:prstGeom prst="rect">
            <a:avLst/>
          </a:prstGeom>
        </p:spPr>
      </p:pic>
      <p:pic>
        <p:nvPicPr>
          <p:cNvPr id="10" name="Объект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5" r="6331" b="11306"/>
          <a:stretch/>
        </p:blipFill>
        <p:spPr>
          <a:xfrm>
            <a:off x="4871803" y="3267014"/>
            <a:ext cx="3927423" cy="3409707"/>
          </a:xfrm>
          <a:prstGeom prst="rect">
            <a:avLst/>
          </a:prstGeom>
        </p:spPr>
      </p:pic>
      <p:pic>
        <p:nvPicPr>
          <p:cNvPr id="11" name="Объект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 r="8743"/>
          <a:stretch/>
        </p:blipFill>
        <p:spPr>
          <a:xfrm>
            <a:off x="8993724" y="3267014"/>
            <a:ext cx="3022089" cy="340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69343" y="171049"/>
            <a:ext cx="11322657" cy="1101349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Aharoni"/>
                <a:cs typeface="Aharoni"/>
              </a:rPr>
              <a:t>ИСПОЛЬЗОВАНИЕ УПРАЖНЕНИЙ ФЕИ БУСИНКИ 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Aharoni"/>
                <a:cs typeface="Aharoni"/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Aharoni"/>
                <a:cs typeface="Aharoni"/>
              </a:rPr>
              <a:t>В ДИДАКТИЧЕСКИХ ИГРАХ</a:t>
            </a: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82218" y="1667909"/>
            <a:ext cx="4572000" cy="318052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1400" b="1" dirty="0" smtClean="0">
              <a:solidFill>
                <a:srgbClr val="003399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8000" b="1" dirty="0" smtClean="0">
                <a:solidFill>
                  <a:srgbClr val="003399"/>
                </a:solidFill>
                <a:latin typeface="+mj-lt"/>
                <a:cs typeface="Times New Roman" pitchFamily="18" charset="0"/>
              </a:rPr>
              <a:t>Д/и «Рисуем бусами, как красками»</a:t>
            </a:r>
          </a:p>
          <a:p>
            <a:endParaRPr lang="ru-RU" sz="8000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2"/>
          </p:nvPr>
        </p:nvSpPr>
        <p:spPr>
          <a:xfrm>
            <a:off x="0" y="1919858"/>
            <a:ext cx="7328079" cy="640080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ru-RU" sz="1400" i="1" dirty="0" smtClean="0">
                <a:solidFill>
                  <a:srgbClr val="002060"/>
                </a:solidFill>
              </a:rPr>
              <a:t>Игры направлены </a:t>
            </a:r>
            <a:r>
              <a:rPr lang="ru-RU" sz="1400" b="1" i="1" dirty="0" smtClean="0">
                <a:solidFill>
                  <a:srgbClr val="002060"/>
                </a:solidFill>
              </a:rPr>
              <a:t>на закрепление основных цветов и оттенков.</a:t>
            </a:r>
            <a:r>
              <a:rPr lang="ru-RU" sz="1400" i="1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None/>
            </a:pPr>
            <a:r>
              <a:rPr lang="ru-RU" sz="1400" i="1" dirty="0" smtClean="0">
                <a:solidFill>
                  <a:srgbClr val="002060"/>
                </a:solidFill>
              </a:rPr>
              <a:t>Ребенок учится собирать фигуры в определенной последовательности.</a:t>
            </a:r>
          </a:p>
        </p:txBody>
      </p:sp>
      <p:pic>
        <p:nvPicPr>
          <p:cNvPr id="2050" name="Picture 2" descr="C:\Users\Semiy\Desktop\IMG_20170126_0956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256" y="2337581"/>
            <a:ext cx="3343835" cy="1504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Semiy\Desktop\IMG_20170126_095427.jpg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 rot="16200000">
            <a:off x="5187761" y="1648091"/>
            <a:ext cx="1532674" cy="3016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604748" y="1563362"/>
            <a:ext cx="3214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3399"/>
                </a:solidFill>
                <a:cs typeface="Times New Roman" pitchFamily="18" charset="0"/>
              </a:rPr>
              <a:t>Д\И «Собери по цвету» </a:t>
            </a:r>
          </a:p>
        </p:txBody>
      </p:sp>
      <p:pic>
        <p:nvPicPr>
          <p:cNvPr id="20" name="Содержимое 12" descr="IMG_13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55" y="4901405"/>
            <a:ext cx="3099649" cy="17440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Picture 2" descr="C:\Users\Semiy\Desktop\IMG_20170125_211925.jpg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 rot="10800000">
            <a:off x="4906851" y="5215943"/>
            <a:ext cx="2643637" cy="1472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Текст 5"/>
          <p:cNvSpPr>
            <a:spLocks noGrp="1"/>
          </p:cNvSpPr>
          <p:nvPr>
            <p:ph type="body" idx="4294967295"/>
          </p:nvPr>
        </p:nvSpPr>
        <p:spPr>
          <a:xfrm>
            <a:off x="206061" y="3925844"/>
            <a:ext cx="3863663" cy="85725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3399"/>
                </a:solidFill>
                <a:latin typeface="+mj-lt"/>
              </a:rPr>
              <a:t>Д/И «Крыши»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i="1" dirty="0" smtClean="0">
                <a:solidFill>
                  <a:srgbClr val="002060"/>
                </a:solidFill>
                <a:latin typeface="+mj-lt"/>
              </a:rPr>
              <a:t>    </a:t>
            </a:r>
            <a:r>
              <a:rPr lang="ru-RU" sz="1400" dirty="0" smtClean="0">
                <a:solidFill>
                  <a:srgbClr val="002060"/>
                </a:solidFill>
                <a:latin typeface="+mj-lt"/>
              </a:rPr>
              <a:t>Ребенок закрепляет понятия величины: </a:t>
            </a:r>
            <a:r>
              <a:rPr lang="ru-RU" sz="1400" b="1" dirty="0" smtClean="0">
                <a:solidFill>
                  <a:srgbClr val="002060"/>
                </a:solidFill>
                <a:latin typeface="+mj-lt"/>
              </a:rPr>
              <a:t>«высокий» - «низкий», «выше» - «ниже»</a:t>
            </a:r>
            <a:endParaRPr lang="ru-RU" sz="1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3" name="Текст 7"/>
          <p:cNvSpPr>
            <a:spLocks noGrp="1"/>
          </p:cNvSpPr>
          <p:nvPr>
            <p:ph type="body" sz="half" idx="4294967295"/>
          </p:nvPr>
        </p:nvSpPr>
        <p:spPr>
          <a:xfrm>
            <a:off x="4382847" y="4069612"/>
            <a:ext cx="3421750" cy="920750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404040"/>
              </a:buClr>
              <a:buNone/>
            </a:pPr>
            <a:r>
              <a:rPr lang="ru-RU" sz="8000" b="1" dirty="0" smtClean="0">
                <a:solidFill>
                  <a:srgbClr val="003399"/>
                </a:solidFill>
                <a:latin typeface="+mj-lt"/>
              </a:rPr>
              <a:t>Д/И «Лесная дорожка»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404040"/>
              </a:buClr>
              <a:buNone/>
            </a:pPr>
            <a:r>
              <a:rPr lang="ru-RU" sz="5600" i="1" dirty="0" smtClean="0">
                <a:solidFill>
                  <a:srgbClr val="002060"/>
                </a:solidFill>
                <a:latin typeface="+mj-lt"/>
              </a:rPr>
              <a:t>    </a:t>
            </a:r>
            <a:r>
              <a:rPr lang="ru-RU" sz="5600" dirty="0" smtClean="0">
                <a:solidFill>
                  <a:srgbClr val="002060"/>
                </a:solidFill>
                <a:latin typeface="+mj-lt"/>
              </a:rPr>
              <a:t>Игра направлена на закрепление величины: </a:t>
            </a:r>
            <a:r>
              <a:rPr lang="ru-RU" sz="5600" b="1" dirty="0" smtClean="0">
                <a:solidFill>
                  <a:srgbClr val="002060"/>
                </a:solidFill>
                <a:latin typeface="+mj-lt"/>
              </a:rPr>
              <a:t>«длинный» - «короткий», «длиннее» –           «короче»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404040"/>
              </a:buClr>
            </a:pPr>
            <a:endParaRPr lang="ru-RU" i="1" dirty="0">
              <a:solidFill>
                <a:srgbClr val="CC0000"/>
              </a:solidFill>
              <a:latin typeface="Times New Roman" pitchFamily="18" charset="0"/>
            </a:endParaRPr>
          </a:p>
        </p:txBody>
      </p:sp>
      <p:pic>
        <p:nvPicPr>
          <p:cNvPr id="24" name="Содержимое 6" descr="IMG_1366.JPG"/>
          <p:cNvPicPr>
            <a:picLocks noChangeAspect="1"/>
          </p:cNvPicPr>
          <p:nvPr/>
        </p:nvPicPr>
        <p:blipFill>
          <a:blip r:embed="rId6" cstate="screen"/>
          <a:srcRect l="19041" t="57553" r="12853"/>
          <a:stretch>
            <a:fillRect/>
          </a:stretch>
        </p:blipFill>
        <p:spPr>
          <a:xfrm>
            <a:off x="8190964" y="5164428"/>
            <a:ext cx="3503054" cy="145552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5" name="Текст 5"/>
          <p:cNvSpPr>
            <a:spLocks noGrp="1"/>
          </p:cNvSpPr>
          <p:nvPr>
            <p:ph sz="half" idx="1"/>
          </p:nvPr>
        </p:nvSpPr>
        <p:spPr>
          <a:xfrm>
            <a:off x="7907629" y="3861311"/>
            <a:ext cx="3915178" cy="109705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3399"/>
                </a:solidFill>
                <a:latin typeface="+mj-lt"/>
              </a:rPr>
              <a:t>Д/И «Улитка»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solidFill>
                  <a:srgbClr val="002060"/>
                </a:solidFill>
              </a:rPr>
              <a:t>В данной игре закрепляется </a:t>
            </a:r>
            <a:r>
              <a:rPr lang="ru-RU" sz="1400" b="1" dirty="0" smtClean="0">
                <a:solidFill>
                  <a:srgbClr val="002060"/>
                </a:solidFill>
              </a:rPr>
              <a:t>порядковый, обратный и  счёт от заданного числа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6" name="Текст 10"/>
          <p:cNvSpPr>
            <a:spLocks noGrp="1"/>
          </p:cNvSpPr>
          <p:nvPr>
            <p:ph type="body" idx="2"/>
          </p:nvPr>
        </p:nvSpPr>
        <p:spPr>
          <a:xfrm>
            <a:off x="7416724" y="1473002"/>
            <a:ext cx="4775276" cy="98686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3399"/>
                </a:solidFill>
                <a:cs typeface="Times New Roman" pitchFamily="18" charset="0"/>
              </a:rPr>
              <a:t>Д/И «Найди свое место»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tabLst>
                <a:tab pos="85725" algn="l"/>
                <a:tab pos="361950" algn="l"/>
              </a:tabLst>
            </a:pPr>
            <a:r>
              <a:rPr lang="ru-RU" sz="1400" dirty="0" smtClean="0">
                <a:solidFill>
                  <a:srgbClr val="002060"/>
                </a:solidFill>
              </a:rPr>
              <a:t>Игра направлена на развитие ориентировки в пространстве        на плоскости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  <a:tabLst>
                <a:tab pos="85725" algn="l"/>
                <a:tab pos="361950" algn="l"/>
              </a:tabLst>
            </a:pPr>
            <a:r>
              <a:rPr lang="ru-RU" sz="1400" b="1" dirty="0" smtClean="0">
                <a:solidFill>
                  <a:srgbClr val="002060"/>
                </a:solidFill>
              </a:rPr>
              <a:t>(лево – право – верх – низ – середина)</a:t>
            </a:r>
            <a:r>
              <a:rPr lang="ru-RU" sz="1400" b="1" dirty="0" smtClean="0">
                <a:solidFill>
                  <a:srgbClr val="002060"/>
                </a:solidFill>
                <a:latin typeface="Verdana" pitchFamily="34" charset="0"/>
                <a:cs typeface="Times New Roman" pitchFamily="18" charset="0"/>
              </a:rPr>
              <a:t>  </a:t>
            </a:r>
            <a:endParaRPr lang="ru-RU" sz="1400" b="1" dirty="0"/>
          </a:p>
        </p:txBody>
      </p:sp>
      <p:pic>
        <p:nvPicPr>
          <p:cNvPr id="27" name="Содержимое 22" descr="IMG_1390.JPG"/>
          <p:cNvPicPr>
            <a:picLocks noChangeAspect="1"/>
          </p:cNvPicPr>
          <p:nvPr/>
        </p:nvPicPr>
        <p:blipFill>
          <a:blip r:embed="rId7" cstate="screen"/>
          <a:srcRect t="44442" r="16046"/>
          <a:stretch>
            <a:fillRect/>
          </a:stretch>
        </p:blipFill>
        <p:spPr>
          <a:xfrm>
            <a:off x="8010659" y="2537137"/>
            <a:ext cx="3825025" cy="147121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77378" y="244698"/>
            <a:ext cx="10911840" cy="92890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ИСПОЛЬЗОВАНИЕ  ТЕХНОЛОГИИ «БУСОГРАД»  ДЛЯ  СОВЕРШЕНСТВОВАНИЯ  НАВЫКОВ   ЗВУКОБУКВЕННОГО  АНАЛИЗА  И СИНТЕЗА, РАСШИРЕНИЯ  СЛОВАРЯ, ЗАКРЕПЛЕНИЯ  НАВЫКОВ  ИСПОЛЬЗОВАНИЯ  ПРЕДЛОГОВ В РЕЧИ</a:t>
            </a:r>
            <a:endParaRPr lang="ru-RU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1528161"/>
            <a:ext cx="7134896" cy="100897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+mj-lt"/>
              </a:rPr>
              <a:t>Бусами разного цвета дети с удовольствием выкладывают звуковые схемы слов.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  <a:latin typeface="+mj-lt"/>
              </a:rPr>
              <a:t>Отрабатывается дифференциация звуков    по твердости-мягкости  ( зеленые бусы обозначают картинки с мягким согласным, синие – с твердым).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solidFill>
                <a:srgbClr val="002060"/>
              </a:solidFill>
              <a:latin typeface="+mj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3" name="Picture 2" descr="C:\Users\Semiy\Desktop\IMG_20170126_09510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001582"/>
            <a:ext cx="3228337" cy="1787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7" descr="IMG_138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277945" y="3072397"/>
            <a:ext cx="3708130" cy="1718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7793636" y="1558232"/>
            <a:ext cx="3931920" cy="7921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3399"/>
                </a:solidFill>
              </a:rPr>
              <a:t>Д/и «Где находится предмет»</a:t>
            </a:r>
            <a:endParaRPr lang="ru-RU" sz="2000" b="1" dirty="0"/>
          </a:p>
        </p:txBody>
      </p:sp>
      <p:pic>
        <p:nvPicPr>
          <p:cNvPr id="16" name="Содержимое 27" descr="IMG_1394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10800000">
            <a:off x="7803630" y="1950519"/>
            <a:ext cx="3823295" cy="339848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0" y="4673036"/>
            <a:ext cx="7250806" cy="571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РАЗВИТИЕ КОНСТРУКТИВНОГО ТВОРЧЕСТВА</a:t>
            </a:r>
            <a:endParaRPr kumimoji="0" lang="ru-RU" sz="2000" b="1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8" name="Содержимое 32" descr="IMG_1410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88056" y="5308926"/>
            <a:ext cx="1371600" cy="1371600"/>
          </a:xfrm>
          <a:prstGeom prst="rect">
            <a:avLst/>
          </a:prstGeom>
          <a:effectLst/>
        </p:spPr>
      </p:pic>
      <p:pic>
        <p:nvPicPr>
          <p:cNvPr id="19" name="Picture 2" descr="C:\Users\Semiy\Desktop\IMG_20170130_14114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1978986" y="5391144"/>
            <a:ext cx="1341102" cy="12568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Объект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98" y="5349000"/>
            <a:ext cx="1803234" cy="1352425"/>
          </a:xfrm>
          <a:prstGeom prst="rect">
            <a:avLst/>
          </a:prstGeom>
        </p:spPr>
      </p:pic>
      <p:pic>
        <p:nvPicPr>
          <p:cNvPr id="20" name="Объект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01" y="5340246"/>
            <a:ext cx="1814905" cy="1361179"/>
          </a:xfrm>
          <a:prstGeom prst="rect">
            <a:avLst/>
          </a:prstGeom>
        </p:spPr>
      </p:pic>
      <p:pic>
        <p:nvPicPr>
          <p:cNvPr id="21" name="Объект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1" b="19618"/>
          <a:stretch/>
        </p:blipFill>
        <p:spPr>
          <a:xfrm>
            <a:off x="7458856" y="5796106"/>
            <a:ext cx="2438400" cy="88442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r="16792"/>
          <a:stretch>
            <a:fillRect/>
          </a:stretch>
        </p:blipFill>
        <p:spPr/>
      </p:pic>
      <p:sp>
        <p:nvSpPr>
          <p:cNvPr id="5" name="Прямоугольный треугольник 4"/>
          <p:cNvSpPr/>
          <p:nvPr/>
        </p:nvSpPr>
        <p:spPr>
          <a:xfrm flipV="1">
            <a:off x="0" y="-1"/>
            <a:ext cx="10668000" cy="4991725"/>
          </a:xfrm>
          <a:prstGeom prst="rtTriangl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11" name="TextBox 10"/>
          <p:cNvSpPr txBox="1"/>
          <p:nvPr/>
        </p:nvSpPr>
        <p:spPr>
          <a:xfrm rot="20815945">
            <a:off x="2733478" y="521444"/>
            <a:ext cx="1401346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</a:t>
            </a:r>
            <a:endParaRPr lang="ru-RU" sz="1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 rot="20983810">
            <a:off x="-184480" y="2400266"/>
            <a:ext cx="1382110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dirty="0" smtClean="0">
                <a:solidFill>
                  <a:srgbClr val="F579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endParaRPr lang="ru-RU" sz="14000" dirty="0">
              <a:solidFill>
                <a:srgbClr val="F579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 rot="20314623">
            <a:off x="6810504" y="-100411"/>
            <a:ext cx="1475084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endParaRPr lang="ru-RU" sz="1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 rot="21443890">
            <a:off x="645601" y="1199147"/>
            <a:ext cx="1362874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</a:t>
            </a:r>
            <a:endParaRPr lang="ru-RU" sz="1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 rot="20736033">
            <a:off x="1917067" y="1601317"/>
            <a:ext cx="1382110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endParaRPr lang="ru-RU" sz="14000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 rot="20803648">
            <a:off x="4677250" y="296472"/>
            <a:ext cx="1842171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</a:t>
            </a:r>
            <a:endParaRPr lang="ru-RU" sz="140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 rot="21292455">
            <a:off x="4090966" y="1171675"/>
            <a:ext cx="1382110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</a:t>
            </a:r>
            <a:endParaRPr lang="ru-RU" sz="14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 rot="21082940">
            <a:off x="6118581" y="734007"/>
            <a:ext cx="1268296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endParaRPr lang="ru-RU" sz="1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8481635" y="-368285"/>
            <a:ext cx="1915584" cy="222567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endParaRPr lang="ru-RU" sz="14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10"/>
          <p:cNvSpPr txBox="1"/>
          <p:nvPr/>
        </p:nvSpPr>
        <p:spPr>
          <a:xfrm rot="20983810">
            <a:off x="485832" y="601941"/>
            <a:ext cx="3385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579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endParaRPr lang="ru-RU" dirty="0">
              <a:solidFill>
                <a:srgbClr val="F579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10"/>
          <p:cNvSpPr txBox="1"/>
          <p:nvPr/>
        </p:nvSpPr>
        <p:spPr>
          <a:xfrm rot="21443890">
            <a:off x="1314249" y="436841"/>
            <a:ext cx="33695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20736033">
            <a:off x="1928340" y="467003"/>
            <a:ext cx="3385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endParaRPr lang="ru-RU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10"/>
          <p:cNvSpPr txBox="1"/>
          <p:nvPr/>
        </p:nvSpPr>
        <p:spPr>
          <a:xfrm rot="20803648">
            <a:off x="2779217" y="405209"/>
            <a:ext cx="39786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</a:t>
            </a:r>
            <a:endParaRPr lang="ru-RU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10"/>
          <p:cNvSpPr txBox="1"/>
          <p:nvPr/>
        </p:nvSpPr>
        <p:spPr>
          <a:xfrm rot="21082940">
            <a:off x="4281878" y="522566"/>
            <a:ext cx="32412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10"/>
          <p:cNvSpPr txBox="1"/>
          <p:nvPr/>
        </p:nvSpPr>
        <p:spPr>
          <a:xfrm rot="21292455">
            <a:off x="3450167" y="508000"/>
            <a:ext cx="2540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</a:t>
            </a:r>
            <a:endParaRPr lang="ru-RU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10"/>
          <p:cNvSpPr txBox="1"/>
          <p:nvPr/>
        </p:nvSpPr>
        <p:spPr>
          <a:xfrm>
            <a:off x="4770968" y="207963"/>
            <a:ext cx="751417" cy="3683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endParaRPr lang="ru-RU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Заголовок 6"/>
          <p:cNvSpPr txBox="1">
            <a:spLocks/>
          </p:cNvSpPr>
          <p:nvPr/>
        </p:nvSpPr>
        <p:spPr>
          <a:xfrm>
            <a:off x="871942" y="5287617"/>
            <a:ext cx="5614998" cy="12293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ИСПОЛЬЗОВАНИЕ  </a:t>
            </a:r>
            <a:b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ТЕХНОЛОГИИ «БУСОГРАД»  ДЛЯ </a:t>
            </a:r>
            <a:b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КОНСТРУИРОВАНИЯ БУКВ  </a:t>
            </a:r>
            <a:b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 ПРОФИЛАКТИКИ  ДИСГРАФИИ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69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7" grpId="0"/>
      <p:bldP spid="17" grpId="1"/>
      <p:bldP spid="13" grpId="0"/>
      <p:bldP spid="13" grpId="1"/>
      <p:bldP spid="10" grpId="0"/>
      <p:bldP spid="10" grpId="1"/>
      <p:bldP spid="15" grpId="0"/>
      <p:bldP spid="15" grpId="1"/>
      <p:bldP spid="14" grpId="0"/>
      <p:bldP spid="14" grpId="1"/>
      <p:bldP spid="16" grpId="0"/>
      <p:bldP spid="16" grpId="1"/>
      <p:bldP spid="18" grpId="0"/>
      <p:bldP spid="18" grpId="1"/>
      <p:bldP spid="41" grpId="0"/>
      <p:bldP spid="42" grpId="0"/>
      <p:bldP spid="42" grpId="1"/>
      <p:bldP spid="43" grpId="0"/>
      <p:bldP spid="43" grpId="1"/>
      <p:bldP spid="44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612" y="144698"/>
            <a:ext cx="6411069" cy="4808302"/>
          </a:xfrm>
          <a:prstGeom prst="rect">
            <a:avLst/>
          </a:prstGeom>
        </p:spPr>
      </p:pic>
      <p:pic>
        <p:nvPicPr>
          <p:cNvPr id="1030" name="Picture 6" descr="http://dob.1september.ru/2007/21/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821"/>
          <a:stretch/>
        </p:blipFill>
        <p:spPr bwMode="auto">
          <a:xfrm>
            <a:off x="125729" y="144698"/>
            <a:ext cx="5988509" cy="1847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logopeddoma.ru/_ld/1/s781910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716" y="2893103"/>
            <a:ext cx="2749864" cy="205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407" y="1093876"/>
            <a:ext cx="4254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28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 "Мастерская </a:t>
            </a:r>
            <a:r>
              <a:rPr lang="ru-RU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Букв"</a:t>
            </a:r>
          </a:p>
        </p:txBody>
      </p:sp>
      <p:pic>
        <p:nvPicPr>
          <p:cNvPr id="12" name="Объект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r="13929"/>
          <a:stretch/>
        </p:blipFill>
        <p:spPr>
          <a:xfrm>
            <a:off x="125729" y="5157458"/>
            <a:ext cx="1507638" cy="1541786"/>
          </a:xfrm>
          <a:prstGeom prst="rect">
            <a:avLst/>
          </a:prstGeom>
        </p:spPr>
      </p:pic>
      <p:pic>
        <p:nvPicPr>
          <p:cNvPr id="13" name="Объект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700"/>
          <a:stretch/>
        </p:blipFill>
        <p:spPr>
          <a:xfrm>
            <a:off x="1757676" y="5157457"/>
            <a:ext cx="1547952" cy="1541787"/>
          </a:xfrm>
          <a:prstGeom prst="rect">
            <a:avLst/>
          </a:prstGeom>
        </p:spPr>
      </p:pic>
      <p:pic>
        <p:nvPicPr>
          <p:cNvPr id="14" name="Объект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r="21901"/>
          <a:stretch/>
        </p:blipFill>
        <p:spPr>
          <a:xfrm>
            <a:off x="3438524" y="5126095"/>
            <a:ext cx="1246617" cy="1573149"/>
          </a:xfrm>
          <a:prstGeom prst="rect">
            <a:avLst/>
          </a:prstGeom>
        </p:spPr>
      </p:pic>
      <p:pic>
        <p:nvPicPr>
          <p:cNvPr id="15" name="Объект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r="18666"/>
          <a:stretch/>
        </p:blipFill>
        <p:spPr>
          <a:xfrm>
            <a:off x="4926330" y="5141776"/>
            <a:ext cx="1406751" cy="1573149"/>
          </a:xfrm>
          <a:prstGeom prst="rect">
            <a:avLst/>
          </a:prstGeom>
        </p:spPr>
      </p:pic>
      <p:pic>
        <p:nvPicPr>
          <p:cNvPr id="16" name="Объект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r="26333"/>
          <a:stretch/>
        </p:blipFill>
        <p:spPr>
          <a:xfrm>
            <a:off x="6461760" y="5126094"/>
            <a:ext cx="1202585" cy="1573149"/>
          </a:xfrm>
          <a:prstGeom prst="rect">
            <a:avLst/>
          </a:prstGeom>
        </p:spPr>
      </p:pic>
      <p:pic>
        <p:nvPicPr>
          <p:cNvPr id="18" name="Объект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r="27666"/>
          <a:stretch/>
        </p:blipFill>
        <p:spPr>
          <a:xfrm>
            <a:off x="7825201" y="5126094"/>
            <a:ext cx="1104701" cy="1573150"/>
          </a:xfrm>
          <a:prstGeom prst="rect">
            <a:avLst/>
          </a:prstGeom>
        </p:spPr>
      </p:pic>
      <p:pic>
        <p:nvPicPr>
          <p:cNvPr id="19" name="Объект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/>
          <a:stretch/>
        </p:blipFill>
        <p:spPr>
          <a:xfrm>
            <a:off x="10306608" y="5141775"/>
            <a:ext cx="1611072" cy="1573149"/>
          </a:xfrm>
          <a:prstGeom prst="rect">
            <a:avLst/>
          </a:prstGeom>
        </p:spPr>
      </p:pic>
      <p:pic>
        <p:nvPicPr>
          <p:cNvPr id="20" name="Объект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9" r="15667"/>
          <a:stretch/>
        </p:blipFill>
        <p:spPr>
          <a:xfrm>
            <a:off x="9002392" y="5133219"/>
            <a:ext cx="1101728" cy="1566024"/>
          </a:xfrm>
          <a:prstGeom prst="rect">
            <a:avLst/>
          </a:prstGeom>
        </p:spPr>
      </p:pic>
      <p:pic>
        <p:nvPicPr>
          <p:cNvPr id="21" name="Объект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34" b="17404"/>
          <a:stretch/>
        </p:blipFill>
        <p:spPr>
          <a:xfrm>
            <a:off x="69483" y="2141533"/>
            <a:ext cx="3992349" cy="281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516" y="-125866"/>
            <a:ext cx="9601200" cy="103685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«БУКВА ПОТЕРЯЛАСЬ»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object 2"/>
          <p:cNvSpPr/>
          <p:nvPr/>
        </p:nvSpPr>
        <p:spPr>
          <a:xfrm>
            <a:off x="220447" y="1081276"/>
            <a:ext cx="1836953" cy="1849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/>
          <p:cNvSpPr/>
          <p:nvPr/>
        </p:nvSpPr>
        <p:spPr>
          <a:xfrm>
            <a:off x="2066259" y="1507993"/>
            <a:ext cx="2087880" cy="1849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/>
          <p:cNvSpPr/>
          <p:nvPr/>
        </p:nvSpPr>
        <p:spPr>
          <a:xfrm>
            <a:off x="4154139" y="1227934"/>
            <a:ext cx="1950720" cy="18493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2"/>
          <p:cNvSpPr/>
          <p:nvPr/>
        </p:nvSpPr>
        <p:spPr>
          <a:xfrm>
            <a:off x="6554437" y="5230142"/>
            <a:ext cx="1565113" cy="154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/>
          <p:cNvSpPr/>
          <p:nvPr/>
        </p:nvSpPr>
        <p:spPr>
          <a:xfrm>
            <a:off x="8435865" y="5249869"/>
            <a:ext cx="1620169" cy="15290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/>
          <p:cNvSpPr/>
          <p:nvPr/>
        </p:nvSpPr>
        <p:spPr>
          <a:xfrm>
            <a:off x="220448" y="3077258"/>
            <a:ext cx="2008136" cy="18618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/>
          <p:cNvSpPr/>
          <p:nvPr/>
        </p:nvSpPr>
        <p:spPr>
          <a:xfrm>
            <a:off x="2346960" y="3386833"/>
            <a:ext cx="2156991" cy="19247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"/>
          <p:cNvSpPr/>
          <p:nvPr/>
        </p:nvSpPr>
        <p:spPr>
          <a:xfrm>
            <a:off x="195282" y="5068132"/>
            <a:ext cx="1889760" cy="172264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"/>
          <p:cNvSpPr/>
          <p:nvPr/>
        </p:nvSpPr>
        <p:spPr>
          <a:xfrm>
            <a:off x="2228583" y="5076012"/>
            <a:ext cx="1925556" cy="17226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"/>
          <p:cNvSpPr/>
          <p:nvPr/>
        </p:nvSpPr>
        <p:spPr>
          <a:xfrm>
            <a:off x="10267031" y="5249869"/>
            <a:ext cx="1406809" cy="15290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"/>
          <p:cNvSpPr/>
          <p:nvPr/>
        </p:nvSpPr>
        <p:spPr>
          <a:xfrm>
            <a:off x="4524151" y="2930601"/>
            <a:ext cx="1804701" cy="200847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"/>
          <p:cNvSpPr/>
          <p:nvPr/>
        </p:nvSpPr>
        <p:spPr>
          <a:xfrm>
            <a:off x="4395850" y="5056286"/>
            <a:ext cx="1933002" cy="17226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Picture 2" descr="H:\бусоград  фото Самородова\100NIKON\DSCN008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37" y="1056762"/>
            <a:ext cx="5332699" cy="3999524"/>
          </a:xfrm>
          <a:prstGeom prst="rect">
            <a:avLst/>
          </a:prstGeom>
          <a:noFill/>
          <a:ln w="381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1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51" b="100000" l="5596" r="99278">
                        <a14:foregroundMark x1="76715" y1="11566" x2="76715" y2="11566"/>
                        <a14:foregroundMark x1="49458" y1="23855" x2="49458" y2="23855"/>
                        <a14:foregroundMark x1="51264" y1="24096" x2="51264" y2="24096"/>
                        <a14:foregroundMark x1="49278" y1="21446" x2="49278" y2="21446"/>
                        <a14:foregroundMark x1="81769" y1="18795" x2="81769" y2="18795"/>
                        <a14:foregroundMark x1="85740" y1="36145" x2="85740" y2="36145"/>
                        <a14:foregroundMark x1="81769" y1="24578" x2="81769" y2="24578"/>
                        <a14:foregroundMark x1="39350" y1="13012" x2="39350" y2="13012"/>
                        <a14:foregroundMark x1="32491" y1="9398" x2="32491" y2="9398"/>
                        <a14:foregroundMark x1="26715" y1="16867" x2="26715" y2="16867"/>
                        <a14:foregroundMark x1="27256" y1="18795" x2="27256" y2="18795"/>
                        <a14:foregroundMark x1="53610" y1="8916" x2="53610" y2="8916"/>
                        <a14:foregroundMark x1="50722" y1="9398" x2="50722" y2="9398"/>
                        <a14:foregroundMark x1="79603" y1="10361" x2="79603" y2="10361"/>
                        <a14:foregroundMark x1="80505" y1="12289" x2="80505" y2="12289"/>
                        <a14:foregroundMark x1="81047" y1="15181" x2="81047" y2="15181"/>
                        <a14:foregroundMark x1="81769" y1="20482" x2="81769" y2="20482"/>
                        <a14:foregroundMark x1="80505" y1="26506" x2="80505" y2="26506"/>
                        <a14:foregroundMark x1="71480" y1="5301" x2="71480" y2="5301"/>
                        <a14:foregroundMark x1="66245" y1="6024" x2="66245" y2="6024"/>
                        <a14:backgroundMark x1="76895" y1="13012" x2="76895" y2="13012"/>
                        <a14:backgroundMark x1="51625" y1="12048" x2="51625" y2="12048"/>
                        <a14:backgroundMark x1="55596" y1="36145" x2="55596" y2="36145"/>
                        <a14:backgroundMark x1="77076" y1="18554" x2="77076" y2="18554"/>
                        <a14:backgroundMark x1="77437" y1="36145" x2="77437" y2="36145"/>
                        <a14:backgroundMark x1="70217" y1="31084" x2="70217" y2="31084"/>
                        <a14:backgroundMark x1="66606" y1="39036" x2="66606" y2="39036"/>
                        <a14:backgroundMark x1="63538" y1="13012" x2="63538" y2="13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44" y="243170"/>
            <a:ext cx="2284379" cy="1711223"/>
          </a:xfrm>
          <a:prstGeom prst="rect">
            <a:avLst/>
          </a:prstGeom>
        </p:spPr>
      </p:pic>
      <p:pic>
        <p:nvPicPr>
          <p:cNvPr id="6" name="Объект 12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53" b="89921" l="4303" r="89911">
                        <a14:foregroundMark x1="27151" y1="40909" x2="27151" y2="40909"/>
                        <a14:foregroundMark x1="16766" y1="39921" x2="16766" y2="39921"/>
                        <a14:foregroundMark x1="45994" y1="42688" x2="45994" y2="42688"/>
                        <a14:foregroundMark x1="35905" y1="41502" x2="35905" y2="41502"/>
                        <a14:foregroundMark x1="54599" y1="40119" x2="54599" y2="40119"/>
                        <a14:foregroundMark x1="64688" y1="40514" x2="64688" y2="40514"/>
                        <a14:foregroundMark x1="73442" y1="41897" x2="73442" y2="41897"/>
                        <a14:foregroundMark x1="81454" y1="43281" x2="81454" y2="43281"/>
                        <a14:foregroundMark x1="79674" y1="26680" x2="79674" y2="26680"/>
                        <a14:foregroundMark x1="77893" y1="27470" x2="77893" y2="27470"/>
                        <a14:foregroundMark x1="59792" y1="25296" x2="59792" y2="25296"/>
                        <a14:foregroundMark x1="62315" y1="26680" x2="62315" y2="26680"/>
                        <a14:foregroundMark x1="41098" y1="24308" x2="41098" y2="24308"/>
                        <a14:foregroundMark x1="20178" y1="24308" x2="20178" y2="24308"/>
                        <a14:backgroundMark x1="67953" y1="36759" x2="67953" y2="36759"/>
                        <a14:backgroundMark x1="67804" y1="49407" x2="67804" y2="49407"/>
                        <a14:backgroundMark x1="50593" y1="45257" x2="50593" y2="45257"/>
                        <a14:backgroundMark x1="50593" y1="40514" x2="50593" y2="40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140" y="1466065"/>
            <a:ext cx="3744912" cy="2811463"/>
          </a:xfrm>
        </p:spPr>
      </p:pic>
      <p:pic>
        <p:nvPicPr>
          <p:cNvPr id="7" name="Объект 16"/>
          <p:cNvPicPr>
            <a:picLocks noGrp="1" noChangeAspect="1"/>
          </p:cNvPicPr>
          <p:nvPr>
            <p:ph sz="half"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2" b="100000" l="0" r="100000">
                        <a14:foregroundMark x1="36462" y1="81010" x2="36462" y2="81010"/>
                        <a14:foregroundMark x1="37004" y1="86779" x2="37004" y2="86779"/>
                        <a14:foregroundMark x1="97292" y1="80769" x2="97292" y2="80769"/>
                        <a14:backgroundMark x1="14440" y1="6010" x2="14440" y2="6010"/>
                        <a14:backgroundMark x1="16606" y1="8413" x2="16606" y2="8413"/>
                        <a14:backgroundMark x1="3430" y1="7933" x2="3430" y2="7933"/>
                        <a14:backgroundMark x1="5415" y1="16587" x2="5415" y2="16587"/>
                        <a14:backgroundMark x1="9206" y1="18029" x2="9206" y2="18029"/>
                        <a14:backgroundMark x1="13357" y1="17308" x2="13357" y2="17308"/>
                        <a14:backgroundMark x1="16065" y1="17788" x2="16065" y2="17788"/>
                        <a14:backgroundMark x1="19675" y1="15625" x2="19675" y2="15625"/>
                        <a14:backgroundMark x1="9567" y1="26923" x2="9567" y2="26923"/>
                        <a14:backgroundMark x1="12455" y1="21394" x2="12455" y2="21394"/>
                        <a14:backgroundMark x1="5415" y1="23558" x2="5415" y2="23558"/>
                        <a14:backgroundMark x1="15343" y1="24519" x2="15343" y2="24519"/>
                        <a14:backgroundMark x1="18592" y1="24519" x2="18592" y2="24519"/>
                        <a14:backgroundMark x1="16606" y1="28606" x2="16606" y2="28606"/>
                        <a14:backgroundMark x1="10650" y1="28365" x2="10650" y2="28365"/>
                        <a14:backgroundMark x1="6318" y1="28125" x2="6318" y2="28125"/>
                        <a14:backgroundMark x1="7220" y1="31731" x2="7220" y2="31731"/>
                        <a14:backgroundMark x1="14982" y1="31250" x2="14982" y2="31250"/>
                        <a14:backgroundMark x1="16968" y1="33894" x2="16968" y2="33894"/>
                        <a14:backgroundMark x1="20217" y1="32452" x2="20217" y2="32452"/>
                        <a14:backgroundMark x1="22022" y1="36779" x2="22022" y2="36779"/>
                        <a14:backgroundMark x1="9928" y1="33894" x2="9928" y2="33894"/>
                        <a14:backgroundMark x1="6859" y1="35577" x2="6859" y2="35577"/>
                        <a14:backgroundMark x1="13899" y1="38462" x2="13899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396" y="0"/>
            <a:ext cx="2800024" cy="2101754"/>
          </a:xfrm>
        </p:spPr>
      </p:pic>
      <p:pic>
        <p:nvPicPr>
          <p:cNvPr id="8" name="Объект 20"/>
          <p:cNvPicPr>
            <a:picLocks noGrp="1" noChangeAspect="1"/>
          </p:cNvPicPr>
          <p:nvPr>
            <p:ph sz="half" idx="4294967295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798" l="181" r="100000">
                        <a14:foregroundMark x1="32671" y1="82692" x2="32671" y2="82692"/>
                        <a14:foregroundMark x1="35740" y1="81250" x2="35740" y2="81250"/>
                        <a14:foregroundMark x1="41155" y1="83894" x2="41155" y2="83894"/>
                        <a14:foregroundMark x1="44043" y1="83173" x2="44043" y2="83173"/>
                        <a14:foregroundMark x1="55235" y1="83413" x2="55235" y2="83413"/>
                        <a14:foregroundMark x1="70578" y1="82452" x2="70578" y2="82452"/>
                        <a14:foregroundMark x1="81227" y1="81010" x2="81227" y2="81010"/>
                        <a14:foregroundMark x1="80686" y1="85817" x2="80686" y2="85817"/>
                        <a14:foregroundMark x1="80144" y1="89183" x2="80144" y2="89183"/>
                        <a14:foregroundMark x1="81769" y1="83894" x2="81769" y2="83894"/>
                        <a14:foregroundMark x1="80144" y1="91587" x2="80144" y2="91587"/>
                        <a14:foregroundMark x1="67329" y1="82692" x2="67329" y2="82692"/>
                        <a14:foregroundMark x1="64260" y1="83894" x2="64260" y2="83894"/>
                        <a14:foregroundMark x1="38267" y1="85096" x2="38267" y2="85096"/>
                        <a14:foregroundMark x1="70036" y1="72837" x2="70036" y2="72837"/>
                        <a14:foregroundMark x1="66065" y1="73077" x2="66065" y2="73077"/>
                        <a14:foregroundMark x1="60289" y1="73798" x2="60289" y2="73798"/>
                        <a14:foregroundMark x1="44224" y1="74279" x2="44224" y2="74279"/>
                        <a14:foregroundMark x1="36282" y1="74279" x2="36282" y2="74279"/>
                        <a14:foregroundMark x1="29964" y1="75240" x2="29964" y2="75240"/>
                        <a14:foregroundMark x1="26173" y1="75240" x2="26173" y2="75240"/>
                        <a14:foregroundMark x1="33213" y1="74519" x2="33213" y2="74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466" y="252240"/>
            <a:ext cx="2233534" cy="1677448"/>
          </a:xfrm>
        </p:spPr>
      </p:pic>
      <p:pic>
        <p:nvPicPr>
          <p:cNvPr id="9" name="Объект 22"/>
          <p:cNvPicPr>
            <a:picLocks noGrp="1" noChangeAspect="1"/>
          </p:cNvPicPr>
          <p:nvPr>
            <p:ph sz="half" idx="4294967295"/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25" y="1944880"/>
            <a:ext cx="2293495" cy="1722039"/>
          </a:xfrm>
        </p:spPr>
      </p:pic>
      <p:pic>
        <p:nvPicPr>
          <p:cNvPr id="10" name="Объект 24"/>
          <p:cNvPicPr>
            <a:picLocks noGrp="1" noChangeAspect="1"/>
          </p:cNvPicPr>
          <p:nvPr>
            <p:ph sz="half" idx="4294967295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9" y="177123"/>
            <a:ext cx="4572000" cy="3006725"/>
          </a:xfrm>
        </p:spPr>
      </p:pic>
      <p:pic>
        <p:nvPicPr>
          <p:cNvPr id="11" name="Объект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33" y="3702571"/>
            <a:ext cx="4879327" cy="2964348"/>
          </a:xfrm>
          <a:prstGeom prst="rect">
            <a:avLst/>
          </a:prstGeom>
        </p:spPr>
      </p:pic>
      <p:sp>
        <p:nvSpPr>
          <p:cNvPr id="12" name="Содержимое 4"/>
          <p:cNvSpPr txBox="1">
            <a:spLocks/>
          </p:cNvSpPr>
          <p:nvPr/>
        </p:nvSpPr>
        <p:spPr>
          <a:xfrm>
            <a:off x="262328" y="3702572"/>
            <a:ext cx="6423285" cy="2994328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sz="4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Ближайшей перспективой своей педагогической деятельности мы видим разработку собственных подходов к развитию познавательной, творческой деятельности, активности обучающихся через увеличение  и совершенствования игры с бусами. </a:t>
            </a:r>
          </a:p>
          <a:p>
            <a:pPr algn="just">
              <a:buFont typeface="Arial" panose="020B0604020202020204" pitchFamily="34" charset="0"/>
              <a:buNone/>
            </a:pPr>
            <a:endParaRPr lang="ru-RU" sz="32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2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ru-RU" alt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Успехов и смелых  творческих достижений</a:t>
            </a:r>
            <a:r>
              <a:rPr lang="ru-RU" alt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40963" name="Picture 21" descr="H:\Documents and Settings\Aida\Рабочий стол\НОвая ГРАФИКА сборник\КАРТИНКИ СБОРНИК_ школьные\Копия boworms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17695" y="1319134"/>
            <a:ext cx="4387052" cy="412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1968501" y="5445126"/>
            <a:ext cx="902335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4400" b="0" dirty="0">
                <a:ln w="18415" cmpd="sng">
                  <a:solidFill>
                    <a:schemeClr val="tx1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37990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583499" y="1916833"/>
            <a:ext cx="9118037" cy="2088231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400" dirty="0" smtClean="0">
              <a:solidFill>
                <a:srgbClr val="7030A0"/>
              </a:solidFill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43872" y="3645024"/>
            <a:ext cx="66247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4892" y="147304"/>
            <a:ext cx="622091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«Педагогика должна ориентироваться не на вчерашний, а на завтрашний день детского развития. 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Только 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тогда она сумеет вызвать в процессе обучения к жизни те процессы…, которые сейчас лежат в зоне 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ближайшего развития»</a:t>
            </a:r>
            <a:r>
              <a:rPr lang="ru-RU" sz="28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Л. В. Выготский</a:t>
            </a:r>
            <a:endParaRPr lang="ru-RU" sz="2800" b="1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Основная задача речевого развития ребёнка дошкольного возраста - это владение нормами и правилами языка, определяемыми для каждого возрастного этапа, и развития их коммуникативных способностей.</a:t>
            </a:r>
            <a:endParaRPr lang="ru-RU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27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81636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5134"/>
            <a:ext cx="12192000" cy="1036850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</a:rPr>
              <a:t>Проблема речевого развития детей дошкольного возраста на сегодняшний день очень актуальна, т.к. процент дошкольников с различными речевыми нарушениями остается стабильно высоким. 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68760"/>
            <a:ext cx="10972800" cy="5184576"/>
          </a:xfrm>
        </p:spPr>
        <p:txBody>
          <a:bodyPr/>
          <a:lstStyle/>
          <a:p>
            <a:pPr marL="0" indent="0">
              <a:buNone/>
            </a:pPr>
            <a:endParaRPr lang="ru-RU" dirty="0">
              <a:solidFill>
                <a:srgbClr val="CCFFCC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CCFFCC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70559498"/>
              </p:ext>
            </p:extLst>
          </p:nvPr>
        </p:nvGraphicFramePr>
        <p:xfrm>
          <a:off x="719403" y="1628800"/>
          <a:ext cx="1106286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>
            <a:off x="5861154" y="3057993"/>
            <a:ext cx="0" cy="2698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63938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700052" y="2543098"/>
            <a:ext cx="4925473" cy="261850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тем легче ему высказывать свои мысли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89846" y="2877990"/>
            <a:ext cx="4925473" cy="230425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тем </a:t>
            </a:r>
            <a:r>
              <a:rPr lang="ru-RU" sz="2800" b="1" dirty="0">
                <a:solidFill>
                  <a:srgbClr val="FF0000"/>
                </a:solidFill>
              </a:rPr>
              <a:t>шире его возможности в познании окружающей действительности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055585" y="3379851"/>
            <a:ext cx="4350835" cy="24020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/>
                <a:latin typeface="Arial"/>
                <a:ea typeface="Calibri"/>
              </a:rPr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Arial"/>
                <a:ea typeface="Calibri"/>
              </a:rPr>
              <a:t>тем </a:t>
            </a:r>
            <a:r>
              <a:rPr lang="ru-RU" sz="2800" b="1" dirty="0">
                <a:solidFill>
                  <a:srgbClr val="FFFF00"/>
                </a:solidFill>
                <a:latin typeface="Arial"/>
                <a:ea typeface="Calibri"/>
              </a:rPr>
              <a:t>содержательнее и полноценнее отношения со сверстниками и взрослыми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62789" y="4009473"/>
            <a:ext cx="3940379" cy="210485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92D050"/>
                </a:solidFill>
              </a:rPr>
              <a:t>тем активнее осуществляется его психическое развитие</a:t>
            </a:r>
          </a:p>
        </p:txBody>
      </p:sp>
      <p:sp>
        <p:nvSpPr>
          <p:cNvPr id="2" name="Блок-схема: документ 1"/>
          <p:cNvSpPr/>
          <p:nvPr/>
        </p:nvSpPr>
        <p:spPr>
          <a:xfrm rot="10800000" flipH="1">
            <a:off x="700053" y="4843933"/>
            <a:ext cx="6465245" cy="1370098"/>
          </a:xfrm>
          <a:prstGeom prst="flowChartDocumen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7586" y="5177182"/>
            <a:ext cx="6570178" cy="103685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Чем богаче и правильнее у ребёнка речь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323538" y="317593"/>
            <a:ext cx="11895944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Хорошая речь – важнейшее условие всестороннего полноценного развития детей.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00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54 -0.01573 L -0.15839 -0.01573 C -0.12075 -0.01573 -0.07372 -0.07376 -0.07372 -0.12139 L -0.07372 -0.22405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41" y="-104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68 -0.20948 L 0.14016 -0.20948 C 0.26495 -0.20948 0.41853 -0.24046 0.41853 -0.2652 L 0.41853 -0.3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10" y="-5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81 -0.01919 L -0.07985 -0.0874 C -0.07177 -0.10081 -0.05666 -0.11722 -0.03934 -0.13063 C -0.01993 -0.14613 -0.00157 -0.15884 0.01368 -0.15769 L 0.08649 -0.1748 " pathEditMode="relative" rAng="-1564010" ptsTypes="FffFF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8" y="-9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4205E-6 4.04624E-7 L 0.27263 4.04624E-7 C 0.39481 4.04624E-7 0.545 0.0689 0.545 0.12509 L 0.545 0.24994 " pathEditMode="relative" rAng="0" ptsTypes="FfFF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5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Соединительная линия уступом 21"/>
          <p:cNvCxnSpPr/>
          <p:nvPr/>
        </p:nvCxnSpPr>
        <p:spPr>
          <a:xfrm flipV="1">
            <a:off x="9269949" y="3717561"/>
            <a:ext cx="1448019" cy="66456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 flipV="1">
            <a:off x="5756223" y="5006715"/>
            <a:ext cx="2653259" cy="74950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68760"/>
            <a:ext cx="10972800" cy="5184576"/>
          </a:xfrm>
        </p:spPr>
        <p:txBody>
          <a:bodyPr/>
          <a:lstStyle/>
          <a:p>
            <a:pPr marL="0" indent="0">
              <a:buNone/>
            </a:pPr>
            <a:endParaRPr lang="ru-RU" dirty="0">
              <a:solidFill>
                <a:srgbClr val="CCFFCC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CCFFCC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04140104"/>
              </p:ext>
            </p:extLst>
          </p:nvPr>
        </p:nvGraphicFramePr>
        <p:xfrm>
          <a:off x="164892" y="209862"/>
          <a:ext cx="11767279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2915587" y="4382125"/>
            <a:ext cx="80197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190938" y="4382125"/>
            <a:ext cx="509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1" descr="H:\Documents and Settings\Aida\Рабочий стол\НОвая ГРАФИКА сборник\КАРТИНКИ СБОРНИК_ школьные\Копия boworms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19850" y="4152276"/>
            <a:ext cx="2347428" cy="220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94111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бусоград\К ГОРИЗОНТУ\Родина М. И. Бусоград или волшебные игры Феи Бусинки\бусоград\Бусоград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6413" y="1669255"/>
            <a:ext cx="3587563" cy="493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бусоград\К ГОРИЗОНТУ\Родина М. И. Бусоград или волшебные игры Феи Бусинки\бусоград\Бусоград 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r="4827" b="52041"/>
          <a:stretch/>
        </p:blipFill>
        <p:spPr bwMode="auto">
          <a:xfrm>
            <a:off x="7392928" y="140108"/>
            <a:ext cx="4675623" cy="3362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/>
          <p:cNvSpPr txBox="1"/>
          <p:nvPr/>
        </p:nvSpPr>
        <p:spPr>
          <a:xfrm>
            <a:off x="216416" y="24129"/>
            <a:ext cx="7147560" cy="12689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Познакомиться с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методикой по интеллектуально – творческому и познавательно – речевому развитию детей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2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– 7 лет «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Бусоград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» </a:t>
            </a:r>
            <a:r>
              <a:rPr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можно</a:t>
            </a:r>
            <a:r>
              <a:rPr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из</a:t>
            </a:r>
            <a:r>
              <a:rPr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книги</a:t>
            </a:r>
            <a:r>
              <a:rPr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Майи</a:t>
            </a:r>
            <a:r>
              <a:rPr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  </a:t>
            </a:r>
            <a:r>
              <a:rPr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</a:rPr>
              <a:t>Ивановны  Родиной.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92928" y="3616491"/>
            <a:ext cx="46756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может проявить свою выдумку и фантазию,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захвачен удивительным процессом творения: сочинением </a:t>
            </a:r>
            <a:r>
              <a:rPr 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историй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выкладыванием бусами различных образов и превращением их в волшебные картины.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6415" y="1873913"/>
            <a:ext cx="355999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бусах есть что-то магическое… Да, они напоминают четки, они способны превратить обыденный наряд в праздничный, при виде бус у каждого ребенка, у каждой женщины загораются глаза – хочется их взять, потрогать, покрутить. Примерить…</a:t>
            </a:r>
          </a:p>
        </p:txBody>
      </p:sp>
    </p:spTree>
    <p:extLst>
      <p:ext uri="{BB962C8B-B14F-4D97-AF65-F5344CB8AC3E}">
        <p14:creationId xmlns:p14="http://schemas.microsoft.com/office/powerpoint/2010/main" val="183023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995242" y="460630"/>
            <a:ext cx="671913" cy="2560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68638" y="460630"/>
            <a:ext cx="620437" cy="256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93982" y="460630"/>
            <a:ext cx="620437" cy="256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05761" y="0"/>
            <a:ext cx="10498781" cy="1204176"/>
          </a:xfrm>
          <a:prstGeom prst="rect">
            <a:avLst/>
          </a:prstGeom>
          <a:ln w="19050">
            <a:noFill/>
          </a:ln>
        </p:spPr>
        <p:txBody>
          <a:bodyPr vert="horz" wrap="square" lIns="0" tIns="44450" rIns="0" bIns="0" rtlCol="0">
            <a:spAutoFit/>
          </a:bodyPr>
          <a:lstStyle/>
          <a:p>
            <a:pPr marL="473075" marR="207010" indent="-260985" algn="ctr">
              <a:lnSpc>
                <a:spcPct val="100000"/>
              </a:lnSpc>
              <a:spcBef>
                <a:spcPts val="350"/>
              </a:spcBef>
            </a:pPr>
            <a:r>
              <a:rPr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игровые  </a:t>
            </a:r>
            <a:r>
              <a:rPr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</a:t>
            </a:r>
            <a:r>
              <a:rPr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3075" marR="207010" indent="-260985" algn="ctr">
              <a:lnSpc>
                <a:spcPct val="100000"/>
              </a:lnSpc>
              <a:spcBef>
                <a:spcPts val="350"/>
              </a:spcBef>
            </a:pPr>
            <a:r>
              <a:rPr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ают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</a:t>
            </a:r>
            <a:r>
              <a:rPr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11923" y="1721704"/>
            <a:ext cx="3169352" cy="78354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4450" rIns="0" bIns="0" rtlCol="0">
            <a:spAutoFit/>
          </a:bodyPr>
          <a:lstStyle/>
          <a:p>
            <a:pPr marL="133350" marR="125730" indent="225425" algn="ctr">
              <a:lnSpc>
                <a:spcPct val="100000"/>
              </a:lnSpc>
              <a:spcBef>
                <a:spcPts val="350"/>
              </a:spcBef>
            </a:pP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</a:t>
            </a:r>
            <a:r>
              <a:rPr sz="24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мелкую</a:t>
            </a:r>
            <a:r>
              <a:rPr sz="2400" b="1" spc="-6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ручную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моторику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777646" y="1701641"/>
            <a:ext cx="4319926" cy="78354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4450" rIns="0" bIns="0" rtlCol="0">
            <a:spAutoFit/>
          </a:bodyPr>
          <a:lstStyle/>
          <a:p>
            <a:pPr marL="116839" marR="108585" indent="217804" algn="ctr">
              <a:lnSpc>
                <a:spcPct val="100000"/>
              </a:lnSpc>
              <a:spcBef>
                <a:spcPts val="350"/>
              </a:spcBef>
            </a:pPr>
            <a:r>
              <a:rPr sz="24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</a:t>
            </a:r>
            <a:r>
              <a:rPr lang="ru-RU"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r>
              <a:rPr sz="2400" b="1" spc="-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sz="2400" b="1" spc="-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окружающем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мире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26353" y="2691278"/>
            <a:ext cx="7316665" cy="78354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4450" rIns="0" bIns="0" rtlCol="0">
            <a:spAutoFit/>
          </a:bodyPr>
          <a:lstStyle/>
          <a:p>
            <a:pPr marL="136525" marR="130175" indent="-635" algn="ctr">
              <a:lnSpc>
                <a:spcPct val="100000"/>
              </a:lnSpc>
              <a:spcBef>
                <a:spcPts val="350"/>
              </a:spcBef>
            </a:pP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 сенсомоторику 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согласованность 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глаза 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400" b="1" spc="-6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84686" y="3580663"/>
            <a:ext cx="3814290" cy="72199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4450" rIns="0" bIns="0" rtlCol="0">
            <a:spAutoFit/>
          </a:bodyPr>
          <a:lstStyle/>
          <a:p>
            <a:pPr marL="396240" algn="ctr">
              <a:lnSpc>
                <a:spcPct val="100000"/>
              </a:lnSpc>
              <a:spcBef>
                <a:spcPts val="350"/>
              </a:spcBef>
            </a:pPr>
            <a:r>
              <a:rPr sz="22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</a:t>
            </a:r>
            <a:r>
              <a:rPr sz="22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22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2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22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200" b="1" spc="-1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2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ный</a:t>
            </a:r>
            <a:r>
              <a:rPr sz="2200" b="1" spc="-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2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праксис</a:t>
            </a:r>
            <a:endParaRPr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7479" y="3763073"/>
            <a:ext cx="4052711" cy="83548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5085" rIns="0" bIns="0" rtlCol="0">
            <a:spAutoFit/>
          </a:bodyPr>
          <a:lstStyle/>
          <a:p>
            <a:pPr marL="204470" marR="198120" algn="ctr">
              <a:lnSpc>
                <a:spcPct val="100000"/>
              </a:lnSpc>
              <a:spcBef>
                <a:spcPts val="355"/>
              </a:spcBef>
            </a:pP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</a:t>
            </a:r>
            <a:r>
              <a:rPr sz="24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ориентировку</a:t>
            </a:r>
            <a:r>
              <a:rPr sz="2400" b="1" spc="-10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spc="-10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4470" marR="198120" algn="ctr">
              <a:lnSpc>
                <a:spcPct val="100000"/>
              </a:lnSpc>
              <a:spcBef>
                <a:spcPts val="355"/>
              </a:spcBef>
            </a:pPr>
            <a:r>
              <a:rPr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93967" y="5159165"/>
            <a:ext cx="5149087" cy="784189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5085" rIns="0" bIns="0" rtlCol="0">
            <a:spAutoFit/>
          </a:bodyPr>
          <a:lstStyle/>
          <a:p>
            <a:pPr marL="135255" marR="115570" indent="-12700" algn="ctr">
              <a:lnSpc>
                <a:spcPct val="100000"/>
              </a:lnSpc>
              <a:spcBef>
                <a:spcPts val="355"/>
              </a:spcBef>
            </a:pPr>
            <a:r>
              <a:rPr sz="24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b="1" spc="-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24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</a:t>
            </a:r>
            <a:r>
              <a:rPr sz="24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нствов</a:t>
            </a:r>
            <a:r>
              <a:rPr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ать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счетные</a:t>
            </a:r>
            <a:r>
              <a:rPr sz="2400" b="1" spc="-9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операции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08819" y="4490712"/>
            <a:ext cx="3920066" cy="1060547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4450" rIns="0" bIns="0" rtlCol="0">
            <a:spAutoFit/>
          </a:bodyPr>
          <a:lstStyle/>
          <a:p>
            <a:pPr marL="130810" algn="ctr">
              <a:lnSpc>
                <a:spcPct val="100000"/>
              </a:lnSpc>
              <a:spcBef>
                <a:spcPts val="350"/>
              </a:spcBef>
            </a:pPr>
            <a:r>
              <a:rPr sz="22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</a:t>
            </a:r>
            <a:r>
              <a:rPr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sz="2200" b="1" spc="-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подвижность</a:t>
            </a:r>
            <a:endParaRPr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5609" marR="86995" indent="-340360" algn="ctr">
              <a:lnSpc>
                <a:spcPct val="100000"/>
              </a:lnSpc>
            </a:pPr>
            <a:r>
              <a:rPr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2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sz="22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ику</a:t>
            </a:r>
            <a:r>
              <a:rPr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</a:t>
            </a:r>
            <a:r>
              <a:rPr sz="2200" b="1" spc="-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sz="22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2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200" b="1" spc="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2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sz="22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аппарата</a:t>
            </a:r>
            <a:endParaRPr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625" y="4716194"/>
            <a:ext cx="2815450" cy="189218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5085" rIns="0" bIns="0" rtlCol="0">
            <a:spAutoFit/>
          </a:bodyPr>
          <a:lstStyle/>
          <a:p>
            <a:pPr marL="130175" marR="121920" algn="ctr">
              <a:lnSpc>
                <a:spcPct val="100000"/>
              </a:lnSpc>
              <a:spcBef>
                <a:spcPts val="355"/>
              </a:spcBef>
            </a:pPr>
            <a:r>
              <a:rPr sz="24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Оказать</a:t>
            </a:r>
            <a:r>
              <a:rPr sz="2400" b="1" spc="-5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прекрасное</a:t>
            </a:r>
            <a:r>
              <a:rPr lang="ru-RU"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тонизирующее</a:t>
            </a:r>
            <a:r>
              <a:rPr sz="2400" b="1" spc="-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оздоравливающее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 algn="ctr">
              <a:lnSpc>
                <a:spcPct val="100000"/>
              </a:lnSpc>
            </a:pP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11923" y="3580663"/>
            <a:ext cx="3721947" cy="1522853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5085" rIns="0" bIns="0" rtlCol="0">
            <a:spAutoFit/>
          </a:bodyPr>
          <a:lstStyle/>
          <a:p>
            <a:pPr marL="194945" marR="186690" algn="ctr">
              <a:lnSpc>
                <a:spcPct val="100000"/>
              </a:lnSpc>
              <a:spcBef>
                <a:spcPts val="355"/>
              </a:spcBef>
            </a:pP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</a:t>
            </a:r>
            <a:r>
              <a:rPr sz="2400" b="1" spc="-9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 различные 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линии,  дорожки, 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 сказок, </a:t>
            </a:r>
            <a:r>
              <a:rPr sz="24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предметов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233941" y="5662287"/>
            <a:ext cx="2958059" cy="115352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5085" rIns="0" bIns="0" rtlCol="0">
            <a:spAutoFit/>
          </a:bodyPr>
          <a:lstStyle/>
          <a:p>
            <a:pPr marL="133985" marR="123825" algn="ctr">
              <a:lnSpc>
                <a:spcPct val="100000"/>
              </a:lnSpc>
              <a:spcBef>
                <a:spcPts val="355"/>
              </a:spcBef>
            </a:pP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2400" b="1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</a:t>
            </a:r>
            <a:r>
              <a:rPr sz="2400" b="1" spc="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sz="2400" b="1" spc="-1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  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речь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984783" y="5998844"/>
            <a:ext cx="3072272" cy="83548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5085" rIns="0" bIns="0" rtlCol="0">
            <a:spAutoFit/>
          </a:bodyPr>
          <a:lstStyle/>
          <a:p>
            <a:pPr marL="253365" marR="245110" indent="-635" algn="ctr">
              <a:lnSpc>
                <a:spcPct val="100000"/>
              </a:lnSpc>
              <a:spcBef>
                <a:spcPts val="355"/>
              </a:spcBef>
            </a:pPr>
            <a:r>
              <a:rPr sz="24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sz="2400" b="1" spc="-1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sz="24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</a:t>
            </a:r>
            <a:r>
              <a:rPr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ять</a:t>
            </a:r>
            <a:r>
              <a: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3365" marR="245110" indent="-635" algn="ctr">
              <a:lnSpc>
                <a:spcPct val="100000"/>
              </a:lnSpc>
              <a:spcBef>
                <a:spcPts val="355"/>
              </a:spcBef>
            </a:pPr>
            <a:r>
              <a:rPr sz="24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лов</a:t>
            </a:r>
            <a:r>
              <a:rPr sz="2400" b="1" spc="-5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арный</a:t>
            </a:r>
            <a:r>
              <a:rPr sz="2400" b="1" spc="-5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72895" y="5984318"/>
            <a:ext cx="2811143" cy="83548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5085" rIns="0" bIns="0" rtlCol="0">
            <a:spAutoFit/>
          </a:bodyPr>
          <a:lstStyle/>
          <a:p>
            <a:pPr marL="476884" marR="120014" indent="-349250" algn="ctr">
              <a:lnSpc>
                <a:spcPct val="100000"/>
              </a:lnSpc>
              <a:spcBef>
                <a:spcPts val="355"/>
              </a:spcBef>
            </a:pP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</a:t>
            </a:r>
            <a:r>
              <a:rPr sz="2400" b="1" spc="-9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руку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1" spc="-5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76884" marR="120014" indent="-349250" algn="ctr">
              <a:lnSpc>
                <a:spcPct val="100000"/>
              </a:lnSpc>
              <a:spcBef>
                <a:spcPts val="355"/>
              </a:spcBef>
            </a:pPr>
            <a:r>
              <a:rPr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sz="2400" b="1" spc="-2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письму</a:t>
            </a:r>
            <a:endParaRPr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" name="Picture 2" descr="C:\Users\1\Desktop\Бусы\20160217_180249.jpg"/>
          <p:cNvPicPr>
            <a:picLocks noChangeAspect="1" noChangeArrowheads="1"/>
          </p:cNvPicPr>
          <p:nvPr/>
        </p:nvPicPr>
        <p:blipFill rotWithShape="1">
          <a:blip r:embed="rId4"/>
          <a:srcRect l="31432"/>
          <a:stretch/>
        </p:blipFill>
        <p:spPr bwMode="auto">
          <a:xfrm>
            <a:off x="157479" y="163080"/>
            <a:ext cx="1874520" cy="1538275"/>
          </a:xfrm>
          <a:prstGeom prst="rect">
            <a:avLst/>
          </a:prstGeom>
          <a:noFill/>
        </p:spPr>
      </p:pic>
      <p:pic>
        <p:nvPicPr>
          <p:cNvPr id="70" name="Picture 5" descr="C:\Users\1\Desktop\Бусы\20160217_153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37609" y="163080"/>
            <a:ext cx="2126938" cy="1398044"/>
          </a:xfrm>
          <a:prstGeom prst="rect">
            <a:avLst/>
          </a:prstGeom>
          <a:noFill/>
        </p:spPr>
      </p:pic>
      <p:sp>
        <p:nvSpPr>
          <p:cNvPr id="50" name="object 10"/>
          <p:cNvSpPr txBox="1"/>
          <p:nvPr/>
        </p:nvSpPr>
        <p:spPr>
          <a:xfrm>
            <a:off x="277137" y="1721704"/>
            <a:ext cx="4010050" cy="78354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4450" rIns="0" bIns="0" rtlCol="0">
            <a:spAutoFit/>
          </a:bodyPr>
          <a:lstStyle/>
          <a:p>
            <a:pPr marL="133350" marR="125730" indent="225425" algn="ctr">
              <a:lnSpc>
                <a:spcPct val="100000"/>
              </a:lnSpc>
              <a:spcBef>
                <a:spcPts val="350"/>
              </a:spcBef>
            </a:pPr>
            <a:r>
              <a:rPr lang="ru-RU"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тактильные ощущения</a:t>
            </a:r>
          </a:p>
        </p:txBody>
      </p:sp>
      <p:sp>
        <p:nvSpPr>
          <p:cNvPr id="52" name="object 10"/>
          <p:cNvSpPr txBox="1"/>
          <p:nvPr/>
        </p:nvSpPr>
        <p:spPr>
          <a:xfrm>
            <a:off x="89625" y="2691278"/>
            <a:ext cx="4213809" cy="78354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44450" rIns="0" bIns="0" rtlCol="0">
            <a:spAutoFit/>
          </a:bodyPr>
          <a:lstStyle/>
          <a:p>
            <a:pPr marL="133350" marR="125730" indent="225425" algn="ctr">
              <a:lnSpc>
                <a:spcPct val="100000"/>
              </a:lnSpc>
              <a:spcBef>
                <a:spcPts val="350"/>
              </a:spcBef>
            </a:pPr>
            <a:r>
              <a:rPr lang="ru-RU" sz="2400" b="1" spc="-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 координацию  движений, их точность</a:t>
            </a:r>
          </a:p>
        </p:txBody>
      </p:sp>
    </p:spTree>
    <p:extLst>
      <p:ext uri="{BB962C8B-B14F-4D97-AF65-F5344CB8AC3E}">
        <p14:creationId xmlns:p14="http://schemas.microsoft.com/office/powerpoint/2010/main" val="278122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13" y="364848"/>
            <a:ext cx="11883813" cy="7705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46455" marR="5080" indent="-834390">
              <a:lnSpc>
                <a:spcPct val="153800"/>
              </a:lnSpc>
              <a:spcBef>
                <a:spcPts val="95"/>
              </a:spcBef>
            </a:pPr>
            <a:r>
              <a:rPr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Есть на белом свете чудесный город,  и называется он Бусоград.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9560" y="5961401"/>
            <a:ext cx="11704320" cy="9435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500"/>
              </a:lnSpc>
              <a:spcBef>
                <a:spcPts val="100"/>
              </a:spcBef>
            </a:pPr>
            <a:r>
              <a:rPr sz="2800" b="1" spc="-5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</a:t>
            </a:r>
            <a:r>
              <a:rPr sz="2800" b="1" spc="-5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дом  декорирован </a:t>
            </a:r>
            <a:r>
              <a:rPr sz="28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бусинами, </a:t>
            </a:r>
            <a:r>
              <a:rPr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балкончик</a:t>
            </a:r>
            <a:r>
              <a:rPr sz="2800" b="1" spc="-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1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цветами</a:t>
            </a:r>
            <a:r>
              <a:rPr sz="28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sz="28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крыши </a:t>
            </a:r>
            <a:r>
              <a:rPr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сверкают </a:t>
            </a:r>
            <a:r>
              <a:rPr sz="28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затейливыми</a:t>
            </a:r>
            <a:r>
              <a:rPr sz="2800" b="1" spc="-12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решётками</a:t>
            </a:r>
            <a:r>
              <a:rPr sz="28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066" y="1541801"/>
            <a:ext cx="3242733" cy="441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78784" y="1523872"/>
            <a:ext cx="4876800" cy="2805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60232" y="1541801"/>
            <a:ext cx="3731768" cy="403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"/>
          <p:cNvSpPr txBox="1"/>
          <p:nvPr/>
        </p:nvSpPr>
        <p:spPr>
          <a:xfrm>
            <a:off x="3478784" y="4554824"/>
            <a:ext cx="4790948" cy="9435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7500"/>
              </a:lnSpc>
              <a:spcBef>
                <a:spcPts val="100"/>
              </a:spcBef>
            </a:pPr>
            <a:r>
              <a:rPr sz="2800" b="1" spc="-1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Бусоград </a:t>
            </a:r>
            <a:r>
              <a:rPr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sz="28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сказочно </a:t>
            </a:r>
            <a:r>
              <a:rPr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красивый </a:t>
            </a:r>
            <a:r>
              <a:rPr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  <a:r>
              <a:rPr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atic.elitsy.ru/media/cache/59/3a/593ace1f929287068b468249cb5e691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36" l="0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480" y="1534926"/>
            <a:ext cx="5155638" cy="591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www.baby.ru/storage/2/1/2/3/4305971.18484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www.baby.ru/storage/2/1/2/3/4305971.184843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www.baby.ru/storage/2/1/2/3/4305971.184843.jpe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0" b="90000" l="1167" r="94000">
                        <a14:foregroundMark x1="34000" y1="30250" x2="34000" y2="30250"/>
                        <a14:backgroundMark x1="6833" y1="62875" x2="6833" y2="62875"/>
                        <a14:backgroundMark x1="11167" y1="62875" x2="11167" y2="62875"/>
                        <a14:backgroundMark x1="33167" y1="30500" x2="33167" y2="30500"/>
                        <a14:backgroundMark x1="37667" y1="30500" x2="37667" y2="30500"/>
                        <a14:backgroundMark x1="30000" y1="31375" x2="30000" y2="31375"/>
                        <a14:backgroundMark x1="34833" y1="43375" x2="34833" y2="43375"/>
                        <a14:backgroundMark x1="74333" y1="26000" x2="74333" y2="26000"/>
                        <a14:backgroundMark x1="70833" y1="28125" x2="70833" y2="28125"/>
                        <a14:backgroundMark x1="72333" y1="24250" x2="72333" y2="24250"/>
                        <a14:backgroundMark x1="76000" y1="39250" x2="76000" y2="39250"/>
                        <a14:backgroundMark x1="70833" y1="37750" x2="70833" y2="37750"/>
                        <a14:backgroundMark x1="70000" y1="47000" x2="70000" y2="47000"/>
                        <a14:backgroundMark x1="33667" y1="32000" x2="33667" y2="3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26" y="2351052"/>
            <a:ext cx="3694467" cy="492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1" descr="https://www.baby.ru/storage/2/1/2/3/4305971.184848.jpe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00" l="0" r="99000">
                        <a14:backgroundMark x1="49167" y1="3875" x2="49167" y2="3875"/>
                        <a14:backgroundMark x1="32833" y1="2500" x2="32833" y2="2500"/>
                        <a14:backgroundMark x1="22667" y1="2250" x2="22667" y2="2250"/>
                        <a14:backgroundMark x1="12500" y1="3000" x2="12500" y2="3000"/>
                        <a14:backgroundMark x1="20500" y1="4625" x2="20500" y2="4625"/>
                        <a14:backgroundMark x1="7667" y1="21375" x2="7667" y2="21375"/>
                        <a14:backgroundMark x1="9000" y1="37000" x2="9000" y2="37000"/>
                        <a14:backgroundMark x1="6333" y1="57625" x2="6333" y2="57625"/>
                        <a14:backgroundMark x1="10833" y1="44875" x2="10833" y2="44875"/>
                        <a14:backgroundMark x1="18500" y1="33875" x2="18500" y2="33875"/>
                        <a14:backgroundMark x1="11500" y1="39625" x2="11500" y2="39625"/>
                        <a14:backgroundMark x1="2167" y1="32000" x2="2167" y2="32000"/>
                        <a14:backgroundMark x1="3167" y1="41750" x2="3167" y2="41750"/>
                        <a14:backgroundMark x1="17000" y1="46125" x2="17000" y2="46125"/>
                        <a14:backgroundMark x1="8667" y1="47250" x2="8667" y2="47250"/>
                        <a14:backgroundMark x1="23000" y1="36250" x2="23000" y2="36250"/>
                        <a14:backgroundMark x1="24667" y1="26250" x2="24667" y2="26250"/>
                        <a14:backgroundMark x1="24667" y1="31500" x2="24667" y2="31500"/>
                        <a14:backgroundMark x1="15333" y1="32625" x2="15333" y2="32625"/>
                        <a14:backgroundMark x1="28167" y1="44375" x2="28167" y2="44375"/>
                        <a14:backgroundMark x1="30000" y1="39625" x2="30000" y2="39625"/>
                        <a14:backgroundMark x1="79833" y1="32875" x2="79833" y2="32875"/>
                        <a14:backgroundMark x1="78333" y1="33875" x2="78333" y2="33875"/>
                        <a14:backgroundMark x1="5167" y1="35250" x2="5167" y2="35250"/>
                        <a14:backgroundMark x1="7000" y1="45125" x2="7000" y2="45125"/>
                        <a14:backgroundMark x1="16000" y1="43250" x2="16000" y2="43250"/>
                        <a14:backgroundMark x1="30000" y1="45375" x2="30000" y2="45375"/>
                        <a14:backgroundMark x1="26500" y1="45375" x2="26500" y2="45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79" y="1534926"/>
            <a:ext cx="3211831" cy="428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http://www.v3toys.ru/kiwi-public-data/Kiwi_Img/9216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00" l="333" r="98000">
                        <a14:foregroundMark x1="44444" y1="79889" x2="44444" y2="79889"/>
                        <a14:foregroundMark x1="45222" y1="70333" x2="45222" y2="70333"/>
                        <a14:foregroundMark x1="48667" y1="72444" x2="48667" y2="7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23" t="6154" r="17890" b="4061"/>
          <a:stretch/>
        </p:blipFill>
        <p:spPr bwMode="auto">
          <a:xfrm>
            <a:off x="-350522" y="-342584"/>
            <a:ext cx="4473909" cy="657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3322320" y="122237"/>
            <a:ext cx="8869680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146685" indent="-254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 этим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городом  </a:t>
            </a:r>
            <a:r>
              <a:rPr sz="2400" b="1" spc="-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Фея Бусинка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любят, потому что</a:t>
            </a:r>
            <a:r>
              <a:rPr sz="2400" spc="-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2400" spc="-5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необыкновенно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красивая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умная и</a:t>
            </a:r>
            <a:r>
              <a:rPr sz="2400" spc="-5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 добрая! Бусинка тоже  всех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 и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старается 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</a:t>
            </a:r>
            <a:r>
              <a:rPr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spc="-8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своём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городе</a:t>
            </a:r>
            <a:r>
              <a:rPr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интересной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радостной.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</a:t>
            </a:r>
            <a:r>
              <a:rPr sz="2400" spc="-7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 </a:t>
            </a:r>
            <a:r>
              <a:rPr sz="2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придумывает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</a:t>
            </a:r>
            <a:r>
              <a:rPr sz="2400" spc="-5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своего</a:t>
            </a:r>
            <a:r>
              <a:rPr sz="2400" spc="-6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увлекательные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игры,  </a:t>
            </a:r>
            <a:r>
              <a:rPr sz="2400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устраивает</a:t>
            </a:r>
            <a:r>
              <a:rPr sz="2400" spc="-1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</a:t>
            </a:r>
          </a:p>
          <a:p>
            <a:pPr algn="ctr">
              <a:lnSpc>
                <a:spcPct val="100000"/>
              </a:lnSpc>
            </a:pPr>
            <a:r>
              <a:rPr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праздники.</a:t>
            </a:r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25" b="90000" l="5333" r="90000">
                        <a14:backgroundMark x1="58500" y1="23875" x2="58500" y2="23875"/>
                        <a14:backgroundMark x1="57167" y1="30000" x2="57167" y2="30000"/>
                        <a14:backgroundMark x1="54667" y1="33375" x2="54667" y2="33375"/>
                        <a14:backgroundMark x1="57833" y1="33375" x2="57833" y2="33375"/>
                        <a14:backgroundMark x1="68500" y1="43000" x2="68500" y2="43000"/>
                        <a14:backgroundMark x1="60333" y1="43000" x2="60333" y2="43000"/>
                        <a14:backgroundMark x1="21333" y1="40125" x2="21333" y2="40125"/>
                        <a14:backgroundMark x1="25500" y1="37125" x2="25500" y2="37125"/>
                        <a14:backgroundMark x1="20500" y1="66625" x2="20500" y2="66625"/>
                        <a14:backgroundMark x1="49000" y1="79125" x2="49000" y2="79125"/>
                        <a14:backgroundMark x1="59167" y1="81500" x2="59167" y2="81500"/>
                        <a14:backgroundMark x1="45667" y1="17250" x2="45667" y2="17250"/>
                        <a14:backgroundMark x1="45000" y1="13250" x2="45000" y2="13250"/>
                        <a14:backgroundMark x1="43333" y1="15125" x2="43333" y2="15125"/>
                        <a14:backgroundMark x1="44333" y1="19125" x2="44333" y2="1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336">
            <a:off x="1558072" y="3006248"/>
            <a:ext cx="3528496" cy="470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84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s Direction 16X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lesDirection_16x9_TP103431346" id="{2E021FAA-F19F-4374-BB87-70577DFAD819}" vid="{E1AA2BE0-B234-4F41-BA7E-DC1D3C8A1211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0D23229-ACB3-4158-AD37-197CF91833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Razvitie-biznesa</Template>
  <TotalTime>0</TotalTime>
  <Words>828</Words>
  <Application>Microsoft Office PowerPoint</Application>
  <PresentationFormat>Произвольный</PresentationFormat>
  <Paragraphs>136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Sales Direction 16X9</vt:lpstr>
      <vt:lpstr>Тема работы:  Применение технологии «Бусография» в системе развития речи детей дошкольного возраста</vt:lpstr>
      <vt:lpstr>Презентация PowerPoint</vt:lpstr>
      <vt:lpstr>Проблема речевого развития детей дошкольного возраста на сегодняшний день очень актуальна, т.к. процент дошкольников с различными речевыми нарушениями остается стабильно высоким.  </vt:lpstr>
      <vt:lpstr>Чем богаче и правильнее у ребёнка речь</vt:lpstr>
      <vt:lpstr>Презентация PowerPoint</vt:lpstr>
      <vt:lpstr>Презентация PowerPoint</vt:lpstr>
      <vt:lpstr>Презентация PowerPoint</vt:lpstr>
      <vt:lpstr>Есть на белом свете чудесный город,  и называется он Бусоград.</vt:lpstr>
      <vt:lpstr>Презентация PowerPoint</vt:lpstr>
      <vt:lpstr>Этапы работы с дошкольниками  по технологии «Бусоград»</vt:lpstr>
      <vt:lpstr>УПРАЖНЕНИЯ  ОТ ФЕИ БУСИНКИ</vt:lpstr>
      <vt:lpstr>Презентация PowerPoint</vt:lpstr>
      <vt:lpstr>ИСПОЛЬЗОВАНИЕ УПРАЖНЕНИЙ ФЕИ БУСИНКИ  В ДИДАКТИЧЕСКИХ ИГРАХ</vt:lpstr>
      <vt:lpstr>ИСПОЛЬЗОВАНИЕ  ТЕХНОЛОГИИ «БУСОГРАД»  ДЛЯ  СОВЕРШЕНСТВОВАНИЯ  НАВЫКОВ   ЗВУКОБУКВЕННОГО  АНАЛИЗА  И СИНТЕЗА, РАСШИРЕНИЯ  СЛОВАРЯ, ЗАКРЕПЛЕНИЯ  НАВЫКОВ  ИСПОЛЬЗОВАНИЯ  ПРЕДЛОГОВ В РЕЧИ</vt:lpstr>
      <vt:lpstr>Презентация PowerPoint</vt:lpstr>
      <vt:lpstr>Презентация PowerPoint</vt:lpstr>
      <vt:lpstr>ИГРА «БУКВА ПОТЕРЯЛАСЬ»</vt:lpstr>
      <vt:lpstr>Презентация PowerPoint</vt:lpstr>
      <vt:lpstr>Успехов и смелых  творческих достижений!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2016-08-28T11:45:50Z</dcterms:created>
  <dcterms:modified xsi:type="dcterms:W3CDTF">2018-02-20T04:58:10Z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