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4" r:id="rId13"/>
    <p:sldId id="273" r:id="rId14"/>
    <p:sldId id="272" r:id="rId15"/>
    <p:sldId id="271" r:id="rId16"/>
    <p:sldId id="282" r:id="rId17"/>
    <p:sldId id="281" r:id="rId18"/>
    <p:sldId id="280" r:id="rId19"/>
    <p:sldId id="279" r:id="rId20"/>
    <p:sldId id="278" r:id="rId21"/>
    <p:sldId id="277" r:id="rId22"/>
    <p:sldId id="276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8" autoAdjust="0"/>
    <p:restoredTop sz="94660"/>
  </p:normalViewPr>
  <p:slideViewPr>
    <p:cSldViewPr>
      <p:cViewPr>
        <p:scale>
          <a:sx n="40" d="100"/>
          <a:sy n="40" d="100"/>
        </p:scale>
        <p:origin x="-1474" y="-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472259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«Плохой ли, хорошей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рождается птица-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Ей суждено летать,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Человеку же так не годится,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Человеком мало родиться,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 ещё надо стать.»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Э.Асадов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00" y="-438150"/>
            <a:ext cx="12268200" cy="74556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00" y="472259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«Плохой ли, хорошей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рождается птица-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Ей суждено летать,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Человеку же так не годится,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Человеком мало родиться,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 ещё надо стать.»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Э.Асадов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11571" y="205770"/>
            <a:ext cx="7315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«Сыны 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 Тамбовской и России, Вы вечно живы в памяти людской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 </a:t>
            </a:r>
          </a:p>
          <a:p>
            <a:pPr algn="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(Валентина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Дорожкина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-тамбовская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поэтесса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6" y="1868522"/>
            <a:ext cx="4376484" cy="355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75" y="3048000"/>
            <a:ext cx="3948820" cy="339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8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2138" y="152400"/>
            <a:ext cx="866706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Двадцатый век – жестокий век! Таким он стал для российской истории. Три страшных войны пришлось пережить нашему народу, нашим солдатам, выстоять и победить: Великую Отечественную, Афганскую и Чеченскую.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этих фотографиях я знакомлю детей с героями Чеченской и Афганской войны. 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4230477" cy="3313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33" y="2971800"/>
            <a:ext cx="4365808" cy="3313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6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8274" y="228600"/>
            <a:ext cx="8567451" cy="229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 время уровень детской литературы понижается, хотя максимально совершенствуется техническое мастерство и психологическая глубина образов, и потому очень важной задачей для детского писателя и издателя становится необходимость ориентироваться на восприятие ребёнком нравственных основ.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/>
          <a:stretch/>
        </p:blipFill>
        <p:spPr>
          <a:xfrm>
            <a:off x="990599" y="2819400"/>
            <a:ext cx="7170243" cy="378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0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" y="0"/>
            <a:ext cx="9136655" cy="7315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228600"/>
            <a:ext cx="87537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этом ничего не навязывая, «Зёрнышки» заставляют задуматься о себе, о своих поступках, мыслях, об отношении к миру близких людей, миру животных и растений, за суетой быта увидеть красоту мира Божьего.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40531"/>
            <a:ext cx="4116729" cy="406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43400" y="2525602"/>
            <a:ext cx="4562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Зернышки» — небольшие книжечки, в состав которых входят рассказы, сказки, притчи Святых Отцов, адаптированные для детского чтения и восприятия, стихотворения русских поэтов, имеющих православную тематику. 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84662" y="647531"/>
            <a:ext cx="47656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НИКТО НЕ ЗАБЫТ –НИЧТО НЕ ЗАБЫТО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algn="ctr">
              <a:spcAft>
                <a:spcPts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Великой войны победу </a:t>
            </a:r>
            <a:endParaRPr lang="ru-RU" sz="2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Мы не должны забывать!</a:t>
            </a:r>
            <a:endParaRPr lang="ru-RU" sz="2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боях отстояли деды</a:t>
            </a:r>
            <a:endParaRPr lang="ru-RU" sz="2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Священную Родину – мать!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https://img-fotki.yandex.ru/get/99813/13955832.12/0_20a389_e17d2adc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429000"/>
            <a:ext cx="4273550" cy="320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9950"/>
            <a:ext cx="4298950" cy="322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img-fotki.yandex.ru/get/215222/13955832.11/0_20a383_370b6882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52997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" y="165701"/>
            <a:ext cx="8686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мая — День Победы — святой для каждого из нас праздник и мы, сегодняшние граждане страны, обязаны передать память о Победе, сами традиции празднования Дня Победы будущим поколениям.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981200"/>
            <a:ext cx="7696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5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152400"/>
            <a:ext cx="85428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защитника Отечества или 23 февраля в детском саду - праздник серьезный. Это подходящий повод рассказать детям, что значит быть смелым, отважным, благородным и мужественным, быть защитником, привить любовь к своей стране.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Объект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0"/>
          <a:stretch/>
        </p:blipFill>
        <p:spPr>
          <a:xfrm>
            <a:off x="5486400" y="2514600"/>
            <a:ext cx="3404228" cy="4235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30056"/>
            <a:ext cx="4833882" cy="392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6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40" y="0"/>
            <a:ext cx="914859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" y="1524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Благодаря этому празднику я стараюсь воспитать у дошкольников чувства сопричастности к лучшим традициям своей Родины, формировать  у них гордость за славных защитников Отечества, стоящих на страже мира и покоя в России.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4496"/>
            <a:ext cx="4996658" cy="343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2" b="10432"/>
          <a:stretch/>
        </p:blipFill>
        <p:spPr>
          <a:xfrm>
            <a:off x="5390092" y="2628900"/>
            <a:ext cx="3601508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9" b="8805"/>
          <a:stretch/>
        </p:blipFill>
        <p:spPr>
          <a:xfrm>
            <a:off x="5433219" y="4680144"/>
            <a:ext cx="3515254" cy="172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1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95"/>
            <a:ext cx="9144000" cy="685320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0500" y="304799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«Рождество Христово», почти забытый в недавнем прошлом праздник, сейчас возвращается вновь и с каждым годом всё полнее входит в нашу жизнь.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12740" b="4709"/>
          <a:stretch/>
        </p:blipFill>
        <p:spPr>
          <a:xfrm>
            <a:off x="1524000" y="1919159"/>
            <a:ext cx="5486400" cy="480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9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936" y="0"/>
            <a:ext cx="918393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935" y="152400"/>
            <a:ext cx="8941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знаний евангельских событий, традиций праздников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невозможно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понять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многие художественные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произведения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:\Users\сервис\YandexDisk\Скриншоты\2018-02-15_01-06-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4" y="957293"/>
            <a:ext cx="3963337" cy="264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сервис\YandexDisk\Скриншоты\2018-02-15_01-11-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" y="3265617"/>
            <a:ext cx="4572001" cy="337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72" y="3883353"/>
            <a:ext cx="4204200" cy="276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935" y="957293"/>
            <a:ext cx="49384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русской 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мировой культуры, оценить поступки наших предков, изучая  историю  страны,  да и просто быть образованным, культурным человеком и  патриотом.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8600" y="228600"/>
            <a:ext cx="8610600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«Ценности, котором нет цены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(Из опыта 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по гражданско-патриотическому и духовно-нравственному  воспитанию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дошкольников) </a:t>
            </a:r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Попова Марина Владимировна,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музыкальный руководитель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детский сад №3 «Сказка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C:\Users\Администратор.BEST\Desktop\слайд 1 духовно-нравственное воспит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2" y="2694710"/>
            <a:ext cx="2757487" cy="4010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 descr="C:\Users\Администратор.BEST\Desktop\слайд 2 патриотическое воспита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58" y="2694709"/>
            <a:ext cx="2955942" cy="401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5135" y="235933"/>
            <a:ext cx="876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Среди всех  христианских праздников, Пасха Христова — самый величайший. Стало хорошей и доброй традицией в нашем детском саду ежегодно  проводить Светлый Праздник Пасхи.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47" y="2094272"/>
            <a:ext cx="5737138" cy="44672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4272"/>
            <a:ext cx="2971800" cy="446727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12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" y="-5644"/>
            <a:ext cx="9135533" cy="686364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1" y="67825"/>
            <a:ext cx="87841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 для кого не секрет, что нам приходится заново учиться праздновать наши традиционные праздники. Когда-то традиции передавались в семье из поколения в поколение – «из уст в уста», «от сердца к сердцу». Дети должны знать культуру своей страны.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57500"/>
            <a:ext cx="3850167" cy="327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s://img-fotki.yandex.ru/get/198860/13955832.11/0_20824f_c7dcb1e3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347633" cy="326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4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47650" y="77212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Воспитать патриота своей Родины - ответственная и сложная задача, решение которой в дошкольном детстве только начинается. Планомерная, систематическая работа, использование разнообразных средств воспитания, общие усилия детского сада и семьи, ответственность взрослых за свои слова и поступки могут дать положительные результаты и стать основой для дальнейшей работы по патриотическому воспитанию.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124200"/>
            <a:ext cx="6215974" cy="348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5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11522919" cy="68387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43000" y="533400"/>
            <a:ext cx="7895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Благодарю за внимание!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3850" y="-32266"/>
            <a:ext cx="8534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Д.С.Лихачёв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Администратор.BEST\Desktop\sektor-semyi-i-zdorovya-dragong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645390"/>
            <a:ext cx="6705600" cy="39234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740" cy="6858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04800" y="3823157"/>
            <a:ext cx="8763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сформировать у него такие основные жизненные и человеческие понятия, как: не укради, не лги, будь добрым и отзывчивым, уважай старших, заботься о слабых, береги то, что имеешь и т. д.?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воспитать личность, будущего защитника, патриота своей страны?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9628" y="259135"/>
            <a:ext cx="4352112" cy="3017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2400" y="259135"/>
            <a:ext cx="444347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Главные вопросы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1151454"/>
            <a:ext cx="4381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вместить все эти понятия в маленького человека с несформировавшейся психикой, как донести до него что такое «нравственность», «духовность», «патриотизм»?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13" y="0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06337" y="260257"/>
            <a:ext cx="87249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normalizeH="0" baseline="0" dirty="0" smtClean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Дошкольное детство – важнейший период становления личности человека, когда закладываются духовно - нравственные основы гражданских качеств, формируются первые представления детей об окружающем мире, обществе и культуре. Этот благодатный возраст – он имеет свои потенциальные возможности для формирования высших социальных чувств, к которым относится и чувство патриотизма, которое формируется через привитие любви к Родине, к родному городу, к семье, к традициям своего народа, его культуре.</a:t>
            </a:r>
            <a:endParaRPr kumimoji="0" lang="ru-RU" sz="2200" i="0" u="none" strike="noStrike" normalizeH="0" baseline="0" dirty="0" smtClean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D:\ДОКУМЕНТЫ МАРИНЫ\Детский сад работа ладушки\фото детсада\Фото осень 2017\DSCN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987" y="3733800"/>
            <a:ext cx="4229100" cy="283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3487" y="3257014"/>
            <a:ext cx="4305300" cy="290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2400" y="152400"/>
            <a:ext cx="1975989" cy="9233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 :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95275" y="4158734"/>
            <a:ext cx="85534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1.Воспитывать в душе каждого ребёнка любознательность, чувство красоты, чувство любви и привязанности к своей семье, к родному дому, к своему народу, его обычаям, традициям.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2.Формировать интерес каждого дошкольника к истории своего города, края, страны, доброго отношения ко всему живому.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145" y="2505670"/>
            <a:ext cx="2449710" cy="9233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адачи: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0" y="178831"/>
            <a:ext cx="685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Совершенствование нравственного воспитания, развитие личностной культуры ребёнка, как основы его любви к родному краю.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3" b="18382"/>
          <a:stretch/>
        </p:blipFill>
        <p:spPr>
          <a:xfrm>
            <a:off x="295275" y="1644134"/>
            <a:ext cx="2791786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14094" r="6292"/>
          <a:stretch/>
        </p:blipFill>
        <p:spPr bwMode="auto">
          <a:xfrm>
            <a:off x="5969000" y="1644134"/>
            <a:ext cx="2992214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84667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Любовь к Отечеству начинается с любви к Родине малой.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Малая Родина… у каждого человека она своя, но для всех является той путеводной звездой, которая на протяжении жизни определяет многое, если не сказать – все. Поэтому важно, чтобы ребенок уже с рождения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чувствовал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личную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ответственность за родную землю и ее будущее.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/>
          <a:stretch/>
        </p:blipFill>
        <p:spPr>
          <a:xfrm>
            <a:off x="5029200" y="2412041"/>
            <a:ext cx="3964185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5" t="18083" r="38641" b="30488"/>
          <a:stretch/>
        </p:blipFill>
        <p:spPr>
          <a:xfrm>
            <a:off x="133350" y="2392991"/>
            <a:ext cx="458002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152400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знакомства детей  с прошлым и настоящим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города,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основными достопримечательностями, с названиями улиц был создан фотоальбом «Котовск-мой родной город». Целью создания этого альбома было воспитание у детей чувства любви к малой Родине, родному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городу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830056"/>
            <a:ext cx="5867400" cy="381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0/d6/d8/b0d6d82adf4117a32115b8ec23172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6990" y="228600"/>
            <a:ext cx="883460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Традиционно накануне 9 мая дети нашего детского сада ходят возлагать цветы к Вечному огню.  Я рассказываю воспитанникам о подвигах нашего великого народа. Эти рассказы развивают положительное отношение и понимание детей, что люди стремятся к миру, выступают против войны, хотят сделать свою страну богатой, красивой, чтят своих предков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https://img-fotki.yandex.ru/get/212758/13955832.16/0_2128ae_41a79c12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4" y="3121700"/>
            <a:ext cx="4528420" cy="339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212758/13955832.16/0_2128a9_6826c7a1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94" y="3159800"/>
            <a:ext cx="4057843" cy="335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1035</Words>
  <Application>Microsoft Office PowerPoint</Application>
  <PresentationFormat>Экран (4:3)</PresentationFormat>
  <Paragraphs>57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сервис</cp:lastModifiedBy>
  <cp:revision>92</cp:revision>
  <dcterms:created xsi:type="dcterms:W3CDTF">2018-02-10T10:22:56Z</dcterms:created>
  <dcterms:modified xsi:type="dcterms:W3CDTF">2018-02-15T20:25:38Z</dcterms:modified>
</cp:coreProperties>
</file>